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5.xml" ContentType="application/vnd.openxmlformats-officedocument.theme+xml"/>
  <Override PartName="/ppt/theme/theme1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gs/tag2.xml" ContentType="application/vnd.openxmlformats-officedocument.presentationml.tags+xml"/>
  <Override PartName="/docProps/core.xml" ContentType="application/vnd.openxmlformats-package.core-properties+xml"/>
  <Override PartName="/ppt/tags/tag4.xml" ContentType="application/vnd.openxmlformats-officedocument.presentationml.tags+xml"/>
  <Override PartName="/docProps/custom.xml" ContentType="application/vnd.openxmlformats-officedocument.custom-properties+xml"/>
  <Override PartName="/ppt/tags/tag10.xml" ContentType="application/vnd.openxmlformats-officedocument.presentationml.tags+xml"/>
  <Override PartName="/ppt/tags/tag9.xml" ContentType="application/vnd.openxmlformats-officedocument.presentationml.tags+xml"/>
  <Override PartName="/ppt/tags/tag8.xml" ContentType="application/vnd.openxmlformats-officedocument.presentationml.tags+xml"/>
  <Override PartName="/ppt/tags/tag7.xml" ContentType="application/vnd.openxmlformats-officedocument.presentationml.tags+xml"/>
  <Override PartName="/ppt/tags/tag6.xml" ContentType="application/vnd.openxmlformats-officedocument.presentationml.tags+xml"/>
  <Override PartName="/ppt/tags/tag5.xml" ContentType="application/vnd.openxmlformats-officedocument.presentationml.tags+xml"/>
  <Override PartName="/ppt/tags/tag3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667" r:id="rId2"/>
    <p:sldMasterId id="2147483672" r:id="rId3"/>
  </p:sldMasterIdLst>
  <p:notesMasterIdLst>
    <p:notesMasterId r:id="rId6"/>
  </p:notesMasterIdLst>
  <p:handoutMasterIdLst>
    <p:handoutMasterId r:id="rId7"/>
  </p:handoutMasterIdLst>
  <p:sldIdLst>
    <p:sldId id="337" r:id="rId4"/>
    <p:sldId id="339" r:id="rId5"/>
  </p:sldIdLst>
  <p:sldSz cx="8961438" cy="6721475"/>
  <p:notesSz cx="6797675" cy="9926638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102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206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309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413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5516" algn="l" defTabSz="914206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2618" algn="l" defTabSz="914206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199722" algn="l" defTabSz="914206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6824" algn="l" defTabSz="914206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DC5"/>
    <a:srgbClr val="FF6600"/>
    <a:srgbClr val="FFD0B3"/>
    <a:srgbClr val="0065CC"/>
    <a:srgbClr val="A0FF2D"/>
    <a:srgbClr val="FFFFFF"/>
    <a:srgbClr val="FF3399"/>
    <a:srgbClr val="FFEADD"/>
    <a:srgbClr val="F8F8F8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81" autoAdjust="0"/>
    <p:restoredTop sz="77620" autoAdjust="0"/>
  </p:normalViewPr>
  <p:slideViewPr>
    <p:cSldViewPr snapToGrid="0" snapToObjects="1">
      <p:cViewPr>
        <p:scale>
          <a:sx n="90" d="100"/>
          <a:sy n="90" d="100"/>
        </p:scale>
        <p:origin x="-1074" y="342"/>
      </p:cViewPr>
      <p:guideLst>
        <p:guide orient="horz" pos="2106"/>
        <p:guide pos="2832"/>
      </p:guideLst>
    </p:cSldViewPr>
  </p:slideViewPr>
  <p:outlineViewPr>
    <p:cViewPr>
      <p:scale>
        <a:sx n="33" d="100"/>
        <a:sy n="33" d="100"/>
      </p:scale>
      <p:origin x="36" y="205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49" d="100"/>
          <a:sy n="49" d="100"/>
        </p:scale>
        <p:origin x="-2976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156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90538" y="622300"/>
            <a:ext cx="5821362" cy="43672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50472" y="5333979"/>
            <a:ext cx="5792746" cy="1272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066383" y="9540044"/>
            <a:ext cx="539269" cy="19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pPr>
              <a:defRPr/>
            </a:pPr>
            <a:fld id="{3C3A632B-FBDE-46D4-BF6F-6D14421E6342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128" name="doc id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605587" y="110739"/>
            <a:ext cx="65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800"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30255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95160" rtl="0" eaLnBrk="0" fontAlgn="base" hangingPunct="0">
      <a:spcBef>
        <a:spcPct val="0"/>
      </a:spcBef>
      <a:spcAft>
        <a:spcPct val="0"/>
      </a:spcAft>
      <a:buClr>
        <a:schemeClr val="tx2"/>
      </a:buClr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117450" indent="-115863" algn="l" defTabSz="895160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▪"/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299974" indent="-180936" algn="l" defTabSz="895160" rtl="0" eaLnBrk="0" fontAlgn="base" hangingPunct="0">
      <a:spcBef>
        <a:spcPct val="0"/>
      </a:spcBef>
      <a:spcAft>
        <a:spcPct val="0"/>
      </a:spcAft>
      <a:buClr>
        <a:schemeClr val="tx2"/>
      </a:buClr>
      <a:buSzPct val="120000"/>
      <a:buFont typeface="Arial" charset="0"/>
      <a:buChar char="–"/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426948" indent="-125387" algn="l" defTabSz="895160" rtl="0" eaLnBrk="0" fontAlgn="base" hangingPunct="0">
      <a:spcBef>
        <a:spcPct val="0"/>
      </a:spcBef>
      <a:spcAft>
        <a:spcPct val="0"/>
      </a:spcAft>
      <a:buClr>
        <a:schemeClr val="tx2"/>
      </a:buClr>
      <a:buFont typeface="Arial" charset="0"/>
      <a:buChar char="▫"/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542809" indent="-114276" algn="l" defTabSz="895160" rtl="0" eaLnBrk="0" fontAlgn="base" hangingPunct="0">
      <a:spcBef>
        <a:spcPct val="0"/>
      </a:spcBef>
      <a:spcAft>
        <a:spcPct val="0"/>
      </a:spcAft>
      <a:buClr>
        <a:schemeClr val="tx2"/>
      </a:buClr>
      <a:buSzPct val="89000"/>
      <a:buFont typeface="Arial" charset="0"/>
      <a:buChar char="-"/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5516" algn="l" defTabSz="9142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18" algn="l" defTabSz="9142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22" algn="l" defTabSz="9142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24" algn="l" defTabSz="9142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GB" smtClean="0"/>
              <a:pPr>
                <a:defRPr/>
              </a:pPr>
              <a:t>0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McK Title Elements"/>
          <p:cNvGrpSpPr>
            <a:grpSpLocks/>
          </p:cNvGrpSpPr>
          <p:nvPr/>
        </p:nvGrpSpPr>
        <p:grpSpPr bwMode="auto">
          <a:xfrm>
            <a:off x="2" y="2"/>
            <a:ext cx="8958263" cy="6723063"/>
            <a:chOff x="0" y="0"/>
            <a:chExt cx="5643" cy="4235"/>
          </a:xfrm>
        </p:grpSpPr>
        <p:sp>
          <p:nvSpPr>
            <p:cNvPr id="9" name="McK Document type" hidden="1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1400" dirty="0" smtClean="0">
                  <a:latin typeface="+mn-lt"/>
                  <a:ea typeface="Arial Unicode MS" pitchFamily="34" charset="-128"/>
                  <a:cs typeface="Arial Unicode MS" pitchFamily="34" charset="-128"/>
                </a:rPr>
                <a:t>Document type</a:t>
              </a:r>
            </a:p>
          </p:txBody>
        </p:sp>
        <p:sp>
          <p:nvSpPr>
            <p:cNvPr id="10" name="McK Date" hidden="1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1400" dirty="0" smtClean="0">
                  <a:latin typeface="+mn-lt"/>
                  <a:ea typeface="Arial Unicode MS" pitchFamily="34" charset="-128"/>
                  <a:cs typeface="Arial Unicode MS" pitchFamily="34" charset="-128"/>
                </a:rPr>
                <a:t>Date</a:t>
              </a:r>
            </a:p>
          </p:txBody>
        </p:sp>
        <p:sp>
          <p:nvSpPr>
            <p:cNvPr id="11" name="McK Disclaimer" hidden="1"/>
            <p:cNvSpPr>
              <a:spLocks noChangeArrowheads="1"/>
            </p:cNvSpPr>
            <p:nvPr/>
          </p:nvSpPr>
          <p:spPr bwMode="auto">
            <a:xfrm>
              <a:off x="1663" y="3635"/>
              <a:ext cx="277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defTabSz="804693" eaLnBrk="0" hangingPunct="0"/>
              <a:r>
                <a:rPr lang="en-GB" sz="800" dirty="0" smtClean="0">
                  <a:latin typeface="+mn-lt"/>
                  <a:ea typeface="Arial Unicode MS" pitchFamily="34" charset="-128"/>
                  <a:cs typeface="Arial Unicode MS" pitchFamily="34" charset="-128"/>
                </a:rPr>
                <a:t>CONFIDENTIAL AND PROPRIETARY</a:t>
              </a:r>
            </a:p>
            <a:p>
              <a:pPr defTabSz="804693" eaLnBrk="0" hangingPunct="0"/>
              <a:r>
                <a:rPr lang="en-GB" sz="800" dirty="0" smtClean="0">
                  <a:latin typeface="+mn-lt"/>
                  <a:ea typeface="Arial Unicode MS" pitchFamily="34" charset="-128"/>
                  <a:cs typeface="Arial Unicode MS" pitchFamily="34" charset="-128"/>
                </a:rPr>
                <a:t>Any use of this material without specific permission of McKinsey and Company is strictly prohibited</a:t>
              </a:r>
              <a:endParaRPr lang="en-GB" sz="800" dirty="0">
                <a:latin typeface="+mn-lt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2" name="TitleBottomPlaceholder" hidden="1"/>
            <p:cNvSpPr>
              <a:spLocks noChangeArrowheads="1"/>
            </p:cNvSpPr>
            <p:nvPr/>
          </p:nvSpPr>
          <p:spPr bwMode="auto">
            <a:xfrm>
              <a:off x="0" y="1410"/>
              <a:ext cx="1382" cy="2825"/>
            </a:xfrm>
            <a:prstGeom prst="rect">
              <a:avLst/>
            </a:prstGeom>
            <a:solidFill>
              <a:srgbClr val="0065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dirty="0"/>
            </a:p>
          </p:txBody>
        </p:sp>
        <p:sp>
          <p:nvSpPr>
            <p:cNvPr id="13" name="TitleTopPlaceholder" hidden="1"/>
            <p:cNvSpPr>
              <a:spLocks noChangeArrowheads="1"/>
            </p:cNvSpPr>
            <p:nvPr/>
          </p:nvSpPr>
          <p:spPr bwMode="auto">
            <a:xfrm>
              <a:off x="0" y="0"/>
              <a:ext cx="1382" cy="1410"/>
            </a:xfrm>
            <a:prstGeom prst="rect">
              <a:avLst/>
            </a:prstGeom>
            <a:solidFill>
              <a:srgbClr val="91A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dirty="0"/>
            </a:p>
          </p:txBody>
        </p:sp>
        <p:sp>
          <p:nvSpPr>
            <p:cNvPr id="14" name="Rectangle 1189" hidden="1"/>
            <p:cNvSpPr>
              <a:spLocks noChangeArrowheads="1"/>
            </p:cNvSpPr>
            <p:nvPr/>
          </p:nvSpPr>
          <p:spPr bwMode="auto">
            <a:xfrm>
              <a:off x="0" y="0"/>
              <a:ext cx="5643" cy="4234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dirty="0"/>
            </a:p>
          </p:txBody>
        </p:sp>
      </p:grpSp>
      <p:sp>
        <p:nvSpPr>
          <p:cNvPr id="16" name="Rectangle 1134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gray">
          <a:xfrm>
            <a:off x="0" y="6305552"/>
            <a:ext cx="8959850" cy="420688"/>
          </a:xfrm>
          <a:prstGeom prst="rect">
            <a:avLst/>
          </a:prstGeom>
          <a:solidFill>
            <a:srgbClr val="00296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0" tIns="45710" rIns="91420" bIns="45710" anchor="ctr"/>
          <a:lstStyle/>
          <a:p>
            <a:endParaRPr lang="en-GB" dirty="0"/>
          </a:p>
        </p:txBody>
      </p:sp>
      <p:pic>
        <p:nvPicPr>
          <p:cNvPr id="18" name="TitleBottomBarBW" hidden="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915" y="6443665"/>
            <a:ext cx="1636712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640013" y="2133601"/>
            <a:ext cx="4935537" cy="995444"/>
          </a:xfrm>
          <a:prstGeom prst="rect">
            <a:avLst/>
          </a:prstGeom>
        </p:spPr>
        <p:txBody>
          <a:bodyPr/>
          <a:lstStyle>
            <a:lvl1pPr>
              <a:defRPr sz="3200" b="0">
                <a:latin typeface="+mj-lt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640013" y="3867150"/>
            <a:ext cx="4935537" cy="215444"/>
          </a:xfrm>
        </p:spPr>
        <p:txBody>
          <a:bodyPr>
            <a:spAutoFit/>
          </a:bodyPr>
          <a:lstStyle>
            <a:lvl1pPr>
              <a:defRPr sz="1400">
                <a:latin typeface="+mn-lt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780319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"/>
          <p:cNvSpPr txBox="1">
            <a:spLocks/>
          </p:cNvSpPr>
          <p:nvPr userDrawn="1"/>
        </p:nvSpPr>
        <p:spPr>
          <a:xfrm>
            <a:off x="8545515" y="6435725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fld id="{42C328C1-A84F-4A39-A664-DBA00541A8C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863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17379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8275" y="1951039"/>
            <a:ext cx="4302125" cy="12311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85206" y="6394450"/>
            <a:ext cx="195263" cy="152400"/>
          </a:xfrm>
          <a:prstGeom prst="rect">
            <a:avLst/>
          </a:prstGeom>
        </p:spPr>
        <p:txBody>
          <a:bodyPr lIns="89592" tIns="44797" rIns="89592" bIns="44797"/>
          <a:lstStyle>
            <a:lvl1pPr>
              <a:defRPr/>
            </a:lvl1pPr>
          </a:lstStyle>
          <a:p>
            <a:fld id="{049F76FC-34B7-4BFC-94B1-D991283ED954}" type="slidenum">
              <a:rPr lang="en-GB">
                <a:solidFill>
                  <a:srgbClr val="000000"/>
                </a:solidFill>
              </a:rPr>
              <a:pPr/>
              <a:t>‹#›</a:t>
            </a:fld>
            <a:r>
              <a:rPr lang="en-GB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8545516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470E4740-E70A-4130-ABC0-0E04ED1F8A25}" type="slidenum">
              <a:rPr lang="en-ZA" sz="1000" smtClean="0">
                <a:solidFill>
                  <a:srgbClr val="000000"/>
                </a:solidFill>
              </a:rPr>
              <a:pPr/>
              <a:t>‹#›</a:t>
            </a:fld>
            <a:endParaRPr lang="en-ZA" sz="100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8545516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92C0D632-39FF-478A-93DD-EE634EC6CBD5}" type="slidenum">
              <a:rPr lang="en-ZA" sz="1000" smtClean="0">
                <a:solidFill>
                  <a:srgbClr val="000000"/>
                </a:solidFill>
              </a:rPr>
              <a:pPr/>
              <a:t>‹#›</a:t>
            </a:fld>
            <a:endParaRPr lang="en-ZA" sz="100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545516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0C3CE35A-801B-4441-AE94-DDBA36E75FC1}" type="slidenum">
              <a:rPr lang="en-ZA" sz="1000" smtClean="0">
                <a:solidFill>
                  <a:srgbClr val="000000"/>
                </a:solidFill>
              </a:rPr>
              <a:pPr/>
              <a:t>‹#›</a:t>
            </a:fld>
            <a:endParaRPr lang="en-ZA" sz="100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8545516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2F4D00C3-4675-4B00-B5F5-373B68C76995}" type="slidenum">
              <a:rPr lang="en-ZA" sz="1000" smtClean="0">
                <a:solidFill>
                  <a:srgbClr val="000000"/>
                </a:solidFill>
              </a:rPr>
              <a:pPr/>
              <a:t>‹#›</a:t>
            </a:fld>
            <a:endParaRPr lang="en-ZA" sz="100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8545516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A41A1BB1-2233-4654-B427-E09E46BEB1B7}" type="slidenum">
              <a:rPr lang="en-ZA" sz="1000" smtClean="0">
                <a:solidFill>
                  <a:srgbClr val="000000"/>
                </a:solidFill>
              </a:rPr>
              <a:pPr/>
              <a:t>‹#›</a:t>
            </a:fld>
            <a:endParaRPr lang="en-ZA" sz="100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8545516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C80E6448-0517-4BE0-98AC-C3B5C2261DEB}" type="slidenum">
              <a:rPr lang="en-ZA" sz="1000" smtClean="0">
                <a:solidFill>
                  <a:srgbClr val="000000"/>
                </a:solidFill>
              </a:rPr>
              <a:pPr/>
              <a:t>‹#›</a:t>
            </a:fld>
            <a:endParaRPr lang="en-ZA" sz="100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545516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2F912AFB-18FB-408B-84CA-B2DE54D5A92B}" type="slidenum">
              <a:rPr lang="en-ZA" sz="1000" smtClean="0">
                <a:solidFill>
                  <a:srgbClr val="000000"/>
                </a:solidFill>
              </a:rPr>
              <a:pPr/>
              <a:t>‹#›</a:t>
            </a:fld>
            <a:endParaRPr lang="en-ZA" sz="100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8545516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21AF3E16-529B-4886-BD40-F07640459B4B}" type="slidenum">
              <a:rPr lang="en-ZA" sz="1000" smtClean="0">
                <a:solidFill>
                  <a:srgbClr val="000000"/>
                </a:solidFill>
              </a:rPr>
              <a:pPr/>
              <a:t>‹#›</a:t>
            </a:fld>
            <a:endParaRPr lang="en-ZA" sz="1000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8545516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85703B40-8B95-42D9-B658-954DA619AEAA}" type="slidenum">
              <a:rPr lang="en-ZA" sz="1000" smtClean="0">
                <a:solidFill>
                  <a:srgbClr val="000000"/>
                </a:solidFill>
              </a:rPr>
              <a:pPr/>
              <a:t>‹#›</a:t>
            </a:fld>
            <a:endParaRPr lang="en-ZA" sz="100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8545516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fld id="{2DD231A4-F860-4AEE-8235-EF10821018D0}" type="slidenum">
              <a:rPr lang="en-ZA" sz="1000" smtClean="0">
                <a:solidFill>
                  <a:srgbClr val="000000"/>
                </a:solidFill>
              </a:rPr>
              <a:pPr/>
              <a:t>‹#›</a:t>
            </a:fld>
            <a:endParaRPr lang="en-ZA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473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"/>
          <p:cNvSpPr txBox="1">
            <a:spLocks/>
          </p:cNvSpPr>
          <p:nvPr userDrawn="1"/>
        </p:nvSpPr>
        <p:spPr>
          <a:xfrm>
            <a:off x="8545515" y="6435725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lvl="0"/>
            <a:fld id="{42C328C1-A84F-4A39-A664-DBA00541A8C6}" type="slidenum">
              <a:rPr lang="en-US" smtClean="0"/>
              <a:pPr lv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55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10550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60719" y="1364776"/>
            <a:ext cx="8640000" cy="1231106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2pPr marL="182563" indent="-180975">
              <a:buClrTx/>
              <a:buSzPct val="120000"/>
              <a:buFont typeface="Arial" pitchFamily="34" charset="0"/>
              <a:buChar char="•"/>
              <a:defRPr/>
            </a:lvl2pPr>
            <a:lvl3pPr marL="358775" indent="-176213">
              <a:buClrTx/>
              <a:buSzPct val="100000"/>
              <a:buFont typeface="Calibri" pitchFamily="34" charset="0"/>
              <a:buChar char="–"/>
              <a:defRPr/>
            </a:lvl3pPr>
            <a:lvl4pPr marL="541338" indent="-182563">
              <a:buClrTx/>
              <a:buSzPct val="90000"/>
              <a:buFont typeface="Arial" pitchFamily="34" charset="0"/>
              <a:buChar char="•"/>
              <a:defRPr/>
            </a:lvl4pPr>
            <a:lvl5pPr marL="715963" indent="-174625">
              <a:buClrTx/>
              <a:buSzPct val="85000"/>
              <a:buFont typeface="Calibri" pitchFamily="34" charset="0"/>
              <a:buChar char="–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MY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60719" y="230188"/>
            <a:ext cx="8640000" cy="307777"/>
          </a:xfrm>
        </p:spPr>
        <p:txBody>
          <a:bodyPr/>
          <a:lstStyle>
            <a:lvl1pPr>
              <a:tabLst/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MY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60719" y="6487626"/>
            <a:ext cx="6349619" cy="153888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539750" indent="-539750">
              <a:tabLst>
                <a:tab pos="447675" algn="r"/>
              </a:tabLst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 smtClean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820065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McK Title Elements"/>
          <p:cNvGrpSpPr>
            <a:grpSpLocks/>
          </p:cNvGrpSpPr>
          <p:nvPr/>
        </p:nvGrpSpPr>
        <p:grpSpPr bwMode="auto">
          <a:xfrm>
            <a:off x="2" y="2"/>
            <a:ext cx="8958263" cy="6723063"/>
            <a:chOff x="0" y="0"/>
            <a:chExt cx="5643" cy="4235"/>
          </a:xfrm>
        </p:grpSpPr>
        <p:sp>
          <p:nvSpPr>
            <p:cNvPr id="9" name="McK Document type" hidden="1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896017" eaLnBrk="1" hangingPunct="1">
                <a:defRPr/>
              </a:pPr>
              <a:r>
                <a:rPr lang="en-GB" sz="1400" dirty="0" smtClean="0">
                  <a:solidFill>
                    <a:srgbClr val="000000"/>
                  </a:solidFill>
                  <a:latin typeface="Arial"/>
                  <a:ea typeface="Arial Unicode MS" pitchFamily="34" charset="-128"/>
                  <a:cs typeface="Arial Unicode MS" pitchFamily="34" charset="-128"/>
                </a:rPr>
                <a:t>Document type</a:t>
              </a:r>
            </a:p>
          </p:txBody>
        </p:sp>
        <p:sp>
          <p:nvSpPr>
            <p:cNvPr id="10" name="McK Date" hidden="1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896017" eaLnBrk="1" hangingPunct="1">
                <a:defRPr/>
              </a:pPr>
              <a:r>
                <a:rPr lang="en-GB" sz="1400" dirty="0" smtClean="0">
                  <a:solidFill>
                    <a:srgbClr val="000000"/>
                  </a:solidFill>
                  <a:latin typeface="Arial"/>
                  <a:ea typeface="Arial Unicode MS" pitchFamily="34" charset="-128"/>
                  <a:cs typeface="Arial Unicode MS" pitchFamily="34" charset="-128"/>
                </a:rPr>
                <a:t>Date</a:t>
              </a:r>
            </a:p>
          </p:txBody>
        </p:sp>
        <p:sp>
          <p:nvSpPr>
            <p:cNvPr id="11" name="McK Disclaimer" hidden="1"/>
            <p:cNvSpPr>
              <a:spLocks noChangeArrowheads="1"/>
            </p:cNvSpPr>
            <p:nvPr/>
          </p:nvSpPr>
          <p:spPr bwMode="auto">
            <a:xfrm>
              <a:off x="1663" y="3635"/>
              <a:ext cx="277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defTabSz="804693" eaLnBrk="0" hangingPunct="0"/>
              <a:r>
                <a:rPr lang="en-GB" sz="800" dirty="0" smtClean="0">
                  <a:solidFill>
                    <a:srgbClr val="000000"/>
                  </a:solidFill>
                  <a:latin typeface="Arial"/>
                  <a:ea typeface="Arial Unicode MS" pitchFamily="34" charset="-128"/>
                  <a:cs typeface="Arial Unicode MS" pitchFamily="34" charset="-128"/>
                </a:rPr>
                <a:t>CONFIDENTIAL AND PROPRIETARY</a:t>
              </a:r>
            </a:p>
            <a:p>
              <a:pPr defTabSz="804693" eaLnBrk="0" hangingPunct="0"/>
              <a:r>
                <a:rPr lang="en-GB" sz="800" dirty="0" smtClean="0">
                  <a:solidFill>
                    <a:srgbClr val="000000"/>
                  </a:solidFill>
                  <a:latin typeface="Arial"/>
                  <a:ea typeface="Arial Unicode MS" pitchFamily="34" charset="-128"/>
                  <a:cs typeface="Arial Unicode MS" pitchFamily="34" charset="-128"/>
                </a:rPr>
                <a:t>Any use of this material without specific permission of McKinsey and Company is strictly prohibited</a:t>
              </a:r>
              <a:endParaRPr lang="en-GB" sz="800" dirty="0">
                <a:solidFill>
                  <a:srgbClr val="000000"/>
                </a:solidFill>
                <a:latin typeface="Arial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2" name="TitleBottomPlaceholder" hidden="1"/>
            <p:cNvSpPr>
              <a:spLocks noChangeArrowheads="1"/>
            </p:cNvSpPr>
            <p:nvPr/>
          </p:nvSpPr>
          <p:spPr bwMode="auto">
            <a:xfrm>
              <a:off x="0" y="1410"/>
              <a:ext cx="1382" cy="2825"/>
            </a:xfrm>
            <a:prstGeom prst="rect">
              <a:avLst/>
            </a:prstGeom>
            <a:solidFill>
              <a:srgbClr val="0065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6017"/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" name="TitleTopPlaceholder" hidden="1"/>
            <p:cNvSpPr>
              <a:spLocks noChangeArrowheads="1"/>
            </p:cNvSpPr>
            <p:nvPr/>
          </p:nvSpPr>
          <p:spPr bwMode="auto">
            <a:xfrm>
              <a:off x="0" y="0"/>
              <a:ext cx="1382" cy="1410"/>
            </a:xfrm>
            <a:prstGeom prst="rect">
              <a:avLst/>
            </a:prstGeom>
            <a:solidFill>
              <a:srgbClr val="91A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6017"/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" name="Rectangle 1189" hidden="1"/>
            <p:cNvSpPr>
              <a:spLocks noChangeArrowheads="1"/>
            </p:cNvSpPr>
            <p:nvPr/>
          </p:nvSpPr>
          <p:spPr bwMode="auto">
            <a:xfrm>
              <a:off x="0" y="0"/>
              <a:ext cx="5643" cy="4234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896017"/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6" name="Rectangle 1134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gray">
          <a:xfrm>
            <a:off x="0" y="6305552"/>
            <a:ext cx="8959850" cy="420688"/>
          </a:xfrm>
          <a:prstGeom prst="rect">
            <a:avLst/>
          </a:prstGeom>
          <a:solidFill>
            <a:srgbClr val="00296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0" tIns="45710" rIns="91420" bIns="45710" anchor="ctr"/>
          <a:lstStyle/>
          <a:p>
            <a:pPr defTabSz="896017"/>
            <a:endParaRPr lang="en-GB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8" name="TitleBottomBarBW" hidden="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915" y="6443665"/>
            <a:ext cx="1636712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640013" y="2133601"/>
            <a:ext cx="4935537" cy="995444"/>
          </a:xfrm>
          <a:prstGeom prst="rect">
            <a:avLst/>
          </a:prstGeom>
        </p:spPr>
        <p:txBody>
          <a:bodyPr/>
          <a:lstStyle>
            <a:lvl1pPr>
              <a:defRPr sz="3200" b="0">
                <a:latin typeface="+mj-lt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640013" y="3867150"/>
            <a:ext cx="4935537" cy="215444"/>
          </a:xfrm>
        </p:spPr>
        <p:txBody>
          <a:bodyPr>
            <a:spAutoFit/>
          </a:bodyPr>
          <a:lstStyle>
            <a:lvl1pPr>
              <a:defRPr sz="1400">
                <a:latin typeface="+mn-lt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504422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"/>
          <p:cNvSpPr txBox="1">
            <a:spLocks/>
          </p:cNvSpPr>
          <p:nvPr userDrawn="1"/>
        </p:nvSpPr>
        <p:spPr>
          <a:xfrm>
            <a:off x="8545515" y="6435725"/>
            <a:ext cx="208756" cy="15240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896017"/>
            <a:fld id="{42C328C1-A84F-4A39-A664-DBA00541A8C6}" type="slidenum">
              <a:rPr lang="en-US" smtClean="0">
                <a:solidFill>
                  <a:srgbClr val="000000"/>
                </a:solidFill>
              </a:rPr>
              <a:pPr defTabSz="896017"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558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09181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8275" y="1951039"/>
            <a:ext cx="4302125" cy="12311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85206" y="6394450"/>
            <a:ext cx="195263" cy="152400"/>
          </a:xfrm>
          <a:prstGeom prst="rect">
            <a:avLst/>
          </a:prstGeom>
        </p:spPr>
        <p:txBody>
          <a:bodyPr lIns="89592" tIns="44797" rIns="89592" bIns="44797"/>
          <a:lstStyle>
            <a:lvl1pPr>
              <a:defRPr/>
            </a:lvl1pPr>
          </a:lstStyle>
          <a:p>
            <a:pPr defTabSz="896017"/>
            <a:fld id="{049F76FC-34B7-4BFC-94B1-D991283ED954}" type="slidenum">
              <a:rPr lang="en-GB">
                <a:solidFill>
                  <a:srgbClr val="000000"/>
                </a:solidFill>
                <a:latin typeface="Arial"/>
              </a:rPr>
              <a:pPr defTabSz="896017"/>
              <a:t>‹#›</a:t>
            </a:fld>
            <a:r>
              <a:rPr lang="en-GB" dirty="0">
                <a:solidFill>
                  <a:srgbClr val="000000"/>
                </a:solidFill>
                <a:latin typeface="Arial"/>
              </a:rPr>
              <a:t> 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8545516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defTabSz="896017"/>
            <a:fld id="{470E4740-E70A-4130-ABC0-0E04ED1F8A25}" type="slidenum">
              <a:rPr lang="en-ZA" sz="1000" smtClean="0">
                <a:solidFill>
                  <a:srgbClr val="000000"/>
                </a:solidFill>
                <a:latin typeface="Arial"/>
              </a:rPr>
              <a:pPr defTabSz="896017"/>
              <a:t>‹#›</a:t>
            </a:fld>
            <a:endParaRPr lang="en-ZA" sz="10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8545516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defTabSz="896017"/>
            <a:fld id="{92C0D632-39FF-478A-93DD-EE634EC6CBD5}" type="slidenum">
              <a:rPr lang="en-ZA" sz="1000" smtClean="0">
                <a:solidFill>
                  <a:srgbClr val="000000"/>
                </a:solidFill>
                <a:latin typeface="Arial"/>
              </a:rPr>
              <a:pPr defTabSz="896017"/>
              <a:t>‹#›</a:t>
            </a:fld>
            <a:endParaRPr lang="en-ZA" sz="10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545516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defTabSz="896017"/>
            <a:fld id="{0C3CE35A-801B-4441-AE94-DDBA36E75FC1}" type="slidenum">
              <a:rPr lang="en-ZA" sz="1000" smtClean="0">
                <a:solidFill>
                  <a:srgbClr val="000000"/>
                </a:solidFill>
                <a:latin typeface="Arial"/>
              </a:rPr>
              <a:pPr defTabSz="896017"/>
              <a:t>‹#›</a:t>
            </a:fld>
            <a:endParaRPr lang="en-ZA" sz="10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8545516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defTabSz="896017"/>
            <a:fld id="{2F4D00C3-4675-4B00-B5F5-373B68C76995}" type="slidenum">
              <a:rPr lang="en-ZA" sz="1000" smtClean="0">
                <a:solidFill>
                  <a:srgbClr val="000000"/>
                </a:solidFill>
                <a:latin typeface="Arial"/>
              </a:rPr>
              <a:pPr defTabSz="896017"/>
              <a:t>‹#›</a:t>
            </a:fld>
            <a:endParaRPr lang="en-ZA" sz="10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8545516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defTabSz="896017"/>
            <a:fld id="{A41A1BB1-2233-4654-B427-E09E46BEB1B7}" type="slidenum">
              <a:rPr lang="en-ZA" sz="1000" smtClean="0">
                <a:solidFill>
                  <a:srgbClr val="000000"/>
                </a:solidFill>
                <a:latin typeface="Arial"/>
              </a:rPr>
              <a:pPr defTabSz="896017"/>
              <a:t>‹#›</a:t>
            </a:fld>
            <a:endParaRPr lang="en-ZA" sz="10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8545516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defTabSz="896017"/>
            <a:fld id="{C80E6448-0517-4BE0-98AC-C3B5C2261DEB}" type="slidenum">
              <a:rPr lang="en-ZA" sz="1000" smtClean="0">
                <a:solidFill>
                  <a:srgbClr val="000000"/>
                </a:solidFill>
                <a:latin typeface="Arial"/>
              </a:rPr>
              <a:pPr defTabSz="896017"/>
              <a:t>‹#›</a:t>
            </a:fld>
            <a:endParaRPr lang="en-ZA" sz="10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545516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defTabSz="896017"/>
            <a:fld id="{2F912AFB-18FB-408B-84CA-B2DE54D5A92B}" type="slidenum">
              <a:rPr lang="en-ZA" sz="1000" smtClean="0">
                <a:solidFill>
                  <a:srgbClr val="000000"/>
                </a:solidFill>
                <a:latin typeface="Arial"/>
              </a:rPr>
              <a:pPr defTabSz="896017"/>
              <a:t>‹#›</a:t>
            </a:fld>
            <a:endParaRPr lang="en-ZA" sz="10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8545516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defTabSz="896017"/>
            <a:fld id="{21AF3E16-529B-4886-BD40-F07640459B4B}" type="slidenum">
              <a:rPr lang="en-ZA" sz="1000" smtClean="0">
                <a:solidFill>
                  <a:srgbClr val="000000"/>
                </a:solidFill>
                <a:latin typeface="Arial"/>
              </a:rPr>
              <a:pPr defTabSz="896017"/>
              <a:t>‹#›</a:t>
            </a:fld>
            <a:endParaRPr lang="en-ZA" sz="10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8545516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defTabSz="896017"/>
            <a:fld id="{85703B40-8B95-42D9-B658-954DA619AEAA}" type="slidenum">
              <a:rPr lang="en-ZA" sz="1000" smtClean="0">
                <a:solidFill>
                  <a:srgbClr val="000000"/>
                </a:solidFill>
                <a:latin typeface="Arial"/>
              </a:rPr>
              <a:pPr defTabSz="896017"/>
              <a:t>‹#›</a:t>
            </a:fld>
            <a:endParaRPr lang="en-ZA" sz="10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8545516" y="6435725"/>
            <a:ext cx="208756" cy="1524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defTabSz="896017"/>
            <a:fld id="{2DD231A4-F860-4AEE-8235-EF10821018D0}" type="slidenum">
              <a:rPr lang="en-ZA" sz="1000" smtClean="0">
                <a:solidFill>
                  <a:srgbClr val="000000"/>
                </a:solidFill>
                <a:latin typeface="Arial"/>
              </a:rPr>
              <a:pPr defTabSz="896017"/>
              <a:t>‹#›</a:t>
            </a:fld>
            <a:endParaRPr lang="en-ZA" sz="100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8634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McK Title Elements"/>
          <p:cNvGrpSpPr>
            <a:grpSpLocks/>
          </p:cNvGrpSpPr>
          <p:nvPr/>
        </p:nvGrpSpPr>
        <p:grpSpPr bwMode="auto">
          <a:xfrm>
            <a:off x="2" y="2"/>
            <a:ext cx="8958263" cy="6723063"/>
            <a:chOff x="0" y="0"/>
            <a:chExt cx="5643" cy="4235"/>
          </a:xfrm>
        </p:grpSpPr>
        <p:sp>
          <p:nvSpPr>
            <p:cNvPr id="9" name="McK Document type" hidden="1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1400" dirty="0" smtClean="0">
                  <a:solidFill>
                    <a:srgbClr val="000000"/>
                  </a:solidFill>
                  <a:latin typeface="Arial"/>
                  <a:ea typeface="Arial Unicode MS" pitchFamily="34" charset="-128"/>
                  <a:cs typeface="Arial Unicode MS" pitchFamily="34" charset="-128"/>
                </a:rPr>
                <a:t>Document type</a:t>
              </a:r>
            </a:p>
          </p:txBody>
        </p:sp>
        <p:sp>
          <p:nvSpPr>
            <p:cNvPr id="10" name="McK Date" hidden="1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r>
                <a:rPr lang="en-GB" sz="1400" dirty="0" smtClean="0">
                  <a:solidFill>
                    <a:srgbClr val="000000"/>
                  </a:solidFill>
                  <a:latin typeface="Arial"/>
                  <a:ea typeface="Arial Unicode MS" pitchFamily="34" charset="-128"/>
                  <a:cs typeface="Arial Unicode MS" pitchFamily="34" charset="-128"/>
                </a:rPr>
                <a:t>Date</a:t>
              </a:r>
            </a:p>
          </p:txBody>
        </p:sp>
        <p:sp>
          <p:nvSpPr>
            <p:cNvPr id="11" name="McK Disclaimer" hidden="1"/>
            <p:cNvSpPr>
              <a:spLocks noChangeArrowheads="1"/>
            </p:cNvSpPr>
            <p:nvPr/>
          </p:nvSpPr>
          <p:spPr bwMode="auto">
            <a:xfrm>
              <a:off x="1663" y="3635"/>
              <a:ext cx="277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defTabSz="804693" eaLnBrk="0" hangingPunct="0"/>
              <a:r>
                <a:rPr lang="en-GB" sz="800" dirty="0" smtClean="0">
                  <a:solidFill>
                    <a:srgbClr val="000000"/>
                  </a:solidFill>
                  <a:latin typeface="Arial"/>
                  <a:ea typeface="Arial Unicode MS" pitchFamily="34" charset="-128"/>
                  <a:cs typeface="Arial Unicode MS" pitchFamily="34" charset="-128"/>
                </a:rPr>
                <a:t>CONFIDENTIAL AND PROPRIETARY</a:t>
              </a:r>
            </a:p>
            <a:p>
              <a:pPr defTabSz="804693" eaLnBrk="0" hangingPunct="0"/>
              <a:r>
                <a:rPr lang="en-GB" sz="800" dirty="0" smtClean="0">
                  <a:solidFill>
                    <a:srgbClr val="000000"/>
                  </a:solidFill>
                  <a:latin typeface="Arial"/>
                  <a:ea typeface="Arial Unicode MS" pitchFamily="34" charset="-128"/>
                  <a:cs typeface="Arial Unicode MS" pitchFamily="34" charset="-128"/>
                </a:rPr>
                <a:t>Any use of this material without specific permission of McKinsey and Company is strictly prohibited</a:t>
              </a:r>
              <a:endParaRPr lang="en-GB" sz="800" dirty="0">
                <a:solidFill>
                  <a:srgbClr val="000000"/>
                </a:solidFill>
                <a:latin typeface="Arial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2" name="TitleBottomPlaceholder" hidden="1"/>
            <p:cNvSpPr>
              <a:spLocks noChangeArrowheads="1"/>
            </p:cNvSpPr>
            <p:nvPr/>
          </p:nvSpPr>
          <p:spPr bwMode="auto">
            <a:xfrm>
              <a:off x="0" y="1410"/>
              <a:ext cx="1382" cy="2825"/>
            </a:xfrm>
            <a:prstGeom prst="rect">
              <a:avLst/>
            </a:prstGeom>
            <a:solidFill>
              <a:srgbClr val="0065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13" name="TitleTopPlaceholder" hidden="1"/>
            <p:cNvSpPr>
              <a:spLocks noChangeArrowheads="1"/>
            </p:cNvSpPr>
            <p:nvPr/>
          </p:nvSpPr>
          <p:spPr bwMode="auto">
            <a:xfrm>
              <a:off x="0" y="0"/>
              <a:ext cx="1382" cy="1410"/>
            </a:xfrm>
            <a:prstGeom prst="rect">
              <a:avLst/>
            </a:prstGeom>
            <a:solidFill>
              <a:srgbClr val="91A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dirty="0">
                <a:solidFill>
                  <a:srgbClr val="000000"/>
                </a:solidFill>
              </a:endParaRPr>
            </a:p>
          </p:txBody>
        </p:sp>
        <p:sp>
          <p:nvSpPr>
            <p:cNvPr id="14" name="Rectangle 1189" hidden="1"/>
            <p:cNvSpPr>
              <a:spLocks noChangeArrowheads="1"/>
            </p:cNvSpPr>
            <p:nvPr/>
          </p:nvSpPr>
          <p:spPr bwMode="auto">
            <a:xfrm>
              <a:off x="0" y="0"/>
              <a:ext cx="5643" cy="4234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dirty="0">
                <a:solidFill>
                  <a:srgbClr val="000000"/>
                </a:solidFill>
              </a:endParaRPr>
            </a:p>
          </p:txBody>
        </p:sp>
      </p:grpSp>
      <p:sp>
        <p:nvSpPr>
          <p:cNvPr id="16" name="Rectangle 1134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gray">
          <a:xfrm>
            <a:off x="0" y="6305552"/>
            <a:ext cx="8959850" cy="420688"/>
          </a:xfrm>
          <a:prstGeom prst="rect">
            <a:avLst/>
          </a:prstGeom>
          <a:solidFill>
            <a:srgbClr val="00296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0" tIns="45710" rIns="91420" bIns="45710" anchor="ctr"/>
          <a:lstStyle/>
          <a:p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18" name="TitleBottomBarBW" hidden="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915" y="6443665"/>
            <a:ext cx="1636712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640013" y="2133601"/>
            <a:ext cx="4935537" cy="995444"/>
          </a:xfrm>
          <a:prstGeom prst="rect">
            <a:avLst/>
          </a:prstGeom>
        </p:spPr>
        <p:txBody>
          <a:bodyPr/>
          <a:lstStyle>
            <a:lvl1pPr>
              <a:defRPr sz="3200" b="0">
                <a:latin typeface="+mj-lt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640013" y="3867150"/>
            <a:ext cx="4935537" cy="215444"/>
          </a:xfrm>
        </p:spPr>
        <p:txBody>
          <a:bodyPr>
            <a:spAutoFit/>
          </a:bodyPr>
          <a:lstStyle>
            <a:lvl1pPr>
              <a:defRPr sz="1400">
                <a:latin typeface="+mn-lt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1760360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vmlDrawing" Target="../drawings/vmlDrawing1.vml"/><Relationship Id="rId5" Type="http://schemas.openxmlformats.org/officeDocument/2006/relationships/theme" Target="../theme/theme1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6.xml"/><Relationship Id="rId3" Type="http://schemas.openxmlformats.org/officeDocument/2006/relationships/slideLayout" Target="../slideLayouts/slideLayout7.xml"/><Relationship Id="rId7" Type="http://schemas.openxmlformats.org/officeDocument/2006/relationships/tags" Target="../tags/tag5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vmlDrawing" Target="../drawings/vmlDrawing2.vml"/><Relationship Id="rId5" Type="http://schemas.openxmlformats.org/officeDocument/2006/relationships/theme" Target="../theme/theme2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8.xml"/><Relationship Id="rId9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3" Type="http://schemas.openxmlformats.org/officeDocument/2006/relationships/slideLayout" Target="../slideLayouts/slideLayout11.xml"/><Relationship Id="rId7" Type="http://schemas.openxmlformats.org/officeDocument/2006/relationships/tags" Target="../tags/tag8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vmlDrawing" Target="../drawings/vmlDrawing3.vml"/><Relationship Id="rId5" Type="http://schemas.openxmlformats.org/officeDocument/2006/relationships/theme" Target="../theme/theme3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12.xml"/><Relationship Id="rId9" Type="http://schemas.openxmlformats.org/officeDocument/2006/relationships/oleObject" Target="../embeddings/oleObject3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2009956850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62" name="think-cell Slide" r:id="rId9" imgW="360" imgH="360" progId="">
                  <p:embed/>
                </p:oleObj>
              </mc:Choice>
              <mc:Fallback>
                <p:oleObj name="think-cell Slide" r:id="rId9" imgW="360" imgH="360" progId="">
                  <p:embed/>
                  <p:pic>
                    <p:nvPicPr>
                      <p:cNvPr id="0" name="Picture 7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8275" y="1951040"/>
            <a:ext cx="43021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Text</a:t>
            </a:r>
            <a:endParaRPr lang="en-GB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58750" y="230188"/>
            <a:ext cx="8653797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19063" y="26988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dirty="0" smtClean="0">
                <a:solidFill>
                  <a:srgbClr val="80808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TRACKER</a:t>
            </a:r>
            <a:endParaRPr lang="en-GB" sz="1400" dirty="0">
              <a:solidFill>
                <a:srgbClr val="808080"/>
              </a:solidFill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4" y="531815"/>
            <a:ext cx="86185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sz="1600" dirty="0" smtClean="0">
                <a:solidFill>
                  <a:srgbClr val="808080"/>
                </a:solidFill>
                <a:latin typeface="+mn-lt"/>
                <a:ea typeface="Arial Unicode MS" pitchFamily="34" charset="-128"/>
                <a:cs typeface="Arial Unicode MS" pitchFamily="34" charset="-128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19063" y="6080125"/>
            <a:ext cx="8548687" cy="508000"/>
            <a:chOff x="75" y="3830"/>
            <a:chExt cx="5385" cy="320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30"/>
              <a:ext cx="5385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GB" sz="1000" baseline="0" dirty="0" smtClean="0">
                  <a:latin typeface="+mn-lt"/>
                  <a:ea typeface="Arial Unicode MS" pitchFamily="34" charset="-128"/>
                  <a:cs typeface="Arial Unicode MS" pitchFamily="34" charset="-128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4"/>
              <a:ext cx="4323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609472" indent="-609472" defTabSz="895160">
                <a:tabLst>
                  <a:tab pos="612645" algn="l"/>
                </a:tabLst>
              </a:pPr>
              <a:r>
                <a:rPr lang="en-GB" sz="1000" baseline="0" dirty="0" smtClean="0">
                  <a:solidFill>
                    <a:schemeClr val="tx1"/>
                  </a:solidFill>
                  <a:latin typeface="+mn-lt"/>
                  <a:ea typeface="Arial Unicode MS" pitchFamily="34" charset="-128"/>
                  <a:cs typeface="Arial Unicode MS" pitchFamily="34" charset="-128"/>
                </a:rPr>
                <a:t>SOURCE: Source</a:t>
              </a:r>
              <a:endParaRPr lang="en-GB" sz="1000" baseline="0" dirty="0">
                <a:solidFill>
                  <a:schemeClr val="tx1"/>
                </a:solidFill>
                <a:latin typeface="+mn-lt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52565" y="1127125"/>
            <a:ext cx="42640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en-GB" b="1" dirty="0" smtClean="0">
                  <a:latin typeface="+mn-lt"/>
                  <a:ea typeface="Arial Unicode MS" pitchFamily="34" charset="-128"/>
                  <a:cs typeface="Arial Unicode MS" pitchFamily="34" charset="-128"/>
                </a:rPr>
                <a:t>Title</a:t>
              </a:r>
            </a:p>
            <a:p>
              <a:r>
                <a:rPr lang="en-GB" dirty="0" smtClean="0">
                  <a:solidFill>
                    <a:srgbClr val="808080"/>
                  </a:solidFill>
                  <a:latin typeface="+mn-lt"/>
                  <a:ea typeface="Arial Unicode MS" pitchFamily="34" charset="-128"/>
                  <a:cs typeface="Arial Unicode MS" pitchFamily="34" charset="-128"/>
                </a:rPr>
                <a:t>Unit of measure</a:t>
              </a:r>
              <a:endParaRPr lang="en-GB" dirty="0">
                <a:solidFill>
                  <a:srgbClr val="808080"/>
                </a:solidFill>
                <a:latin typeface="+mn-lt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21" name="SlideLogoSeparator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8419112" y="6403977"/>
            <a:ext cx="40076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noAutofit/>
          </a:bodyPr>
          <a:lstStyle/>
          <a:p>
            <a:pPr algn="r" defTabSz="895160"/>
            <a:r>
              <a:rPr lang="en-US" sz="1200" baseline="0" noProof="0" dirty="0">
                <a:latin typeface="+mn-lt"/>
                <a:ea typeface="+mn-ea"/>
              </a:rPr>
              <a:t>|</a:t>
            </a:r>
          </a:p>
        </p:txBody>
      </p:sp>
      <p:sp>
        <p:nvSpPr>
          <p:cNvPr id="22" name="Rectangle 21"/>
          <p:cNvSpPr/>
          <p:nvPr/>
        </p:nvSpPr>
        <p:spPr>
          <a:xfrm>
            <a:off x="-10318" y="6239434"/>
            <a:ext cx="8971756" cy="45719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bg2">
                  <a:lumMod val="95000"/>
                </a:schemeClr>
              </a:gs>
            </a:gsLst>
            <a:lin ang="0" scaled="1"/>
            <a:tileRect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0" tIns="45710" rIns="91420" bIns="45710" rtlCol="0" anchor="ctr"/>
          <a:lstStyle/>
          <a:p>
            <a:pPr algn="ctr"/>
            <a:endParaRPr lang="en-US" dirty="0" err="1" smtClean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81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95160" rtl="0" eaLnBrk="1" fontAlgn="base" hangingPunct="1">
        <a:spcBef>
          <a:spcPct val="0"/>
        </a:spcBef>
        <a:spcAft>
          <a:spcPct val="0"/>
        </a:spcAft>
        <a:tabLst>
          <a:tab pos="361874" algn="l"/>
        </a:tabLst>
        <a:defRPr sz="1900" b="1">
          <a:solidFill>
            <a:schemeClr val="tx2"/>
          </a:solidFill>
          <a:latin typeface="+mj-lt"/>
          <a:ea typeface="Arial Unicode MS" pitchFamily="34" charset="-128"/>
          <a:cs typeface="Arial Unicode MS" pitchFamily="34" charset="-128"/>
        </a:defRPr>
      </a:lvl1pPr>
      <a:lvl2pPr algn="l" defTabSz="89516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16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16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16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102" algn="l" defTabSz="89516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206" algn="l" defTabSz="89516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309" algn="l" defTabSz="89516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413" algn="l" defTabSz="89516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1pPr>
      <a:lvl2pPr marL="193634" indent="-192047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2pPr>
      <a:lvl3pPr marL="457102" indent="-261882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3pPr>
      <a:lvl4pPr marL="614233" indent="-155542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4pPr>
      <a:lvl5pPr marL="749648" indent="-130148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5pPr>
      <a:lvl6pPr marL="749648" indent="-130148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49648" indent="-130148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49648" indent="-130148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49648" indent="-130148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2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06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09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13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16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18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22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24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1182657142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676" name="think-cell Slide" r:id="rId9" imgW="360" imgH="360" progId="">
                  <p:embed/>
                </p:oleObj>
              </mc:Choice>
              <mc:Fallback>
                <p:oleObj name="think-cell Slide" r:id="rId9" imgW="360" imgH="360" progId="">
                  <p:embed/>
                  <p:pic>
                    <p:nvPicPr>
                      <p:cNvPr id="0" name="Picture 3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8275" y="1951040"/>
            <a:ext cx="43021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Text</a:t>
            </a:r>
            <a:endParaRPr lang="en-GB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58750" y="230188"/>
            <a:ext cx="8653797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19063" y="26988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896017"/>
            <a:r>
              <a:rPr lang="en-GB" sz="1400" dirty="0" smtClean="0">
                <a:solidFill>
                  <a:srgbClr val="808080"/>
                </a:solidFill>
                <a:latin typeface="Arial"/>
                <a:ea typeface="Arial Unicode MS" pitchFamily="34" charset="-128"/>
                <a:cs typeface="Arial Unicode MS" pitchFamily="34" charset="-128"/>
              </a:rPr>
              <a:t>TRACKER</a:t>
            </a:r>
            <a:endParaRPr lang="en-GB" sz="1400" dirty="0">
              <a:solidFill>
                <a:srgbClr val="808080"/>
              </a:solidFill>
              <a:latin typeface="Arial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4" y="531815"/>
            <a:ext cx="86185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sz="1600" dirty="0" smtClean="0">
                <a:solidFill>
                  <a:srgbClr val="808080"/>
                </a:solidFill>
                <a:latin typeface="Arial"/>
                <a:ea typeface="Arial Unicode MS" pitchFamily="34" charset="-128"/>
                <a:cs typeface="Arial Unicode MS" pitchFamily="34" charset="-128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19063" y="6080125"/>
            <a:ext cx="8548687" cy="508000"/>
            <a:chOff x="75" y="3830"/>
            <a:chExt cx="5385" cy="320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30"/>
              <a:ext cx="5385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GB" sz="1000" dirty="0" smtClean="0">
                  <a:solidFill>
                    <a:srgbClr val="000000"/>
                  </a:solidFill>
                  <a:latin typeface="Arial"/>
                  <a:ea typeface="Arial Unicode MS" pitchFamily="34" charset="-128"/>
                  <a:cs typeface="Arial Unicode MS" pitchFamily="34" charset="-128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4"/>
              <a:ext cx="4323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609472" indent="-609472" defTabSz="895160">
                <a:tabLst>
                  <a:tab pos="612645" algn="l"/>
                </a:tabLst>
              </a:pPr>
              <a:r>
                <a:rPr lang="en-GB" sz="1000" dirty="0" smtClean="0">
                  <a:solidFill>
                    <a:srgbClr val="000000"/>
                  </a:solidFill>
                  <a:latin typeface="Arial"/>
                  <a:ea typeface="Arial Unicode MS" pitchFamily="34" charset="-128"/>
                  <a:cs typeface="Arial Unicode MS" pitchFamily="34" charset="-128"/>
                </a:rPr>
                <a:t>SOURCE: Source</a:t>
              </a:r>
              <a:endParaRPr lang="en-GB" sz="1000" dirty="0">
                <a:solidFill>
                  <a:srgbClr val="000000"/>
                </a:solidFill>
                <a:latin typeface="Arial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52565" y="1127125"/>
            <a:ext cx="42640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896017"/>
              <a:r>
                <a:rPr lang="en-GB" b="1" dirty="0" smtClean="0">
                  <a:solidFill>
                    <a:srgbClr val="000000"/>
                  </a:solidFill>
                  <a:latin typeface="Arial"/>
                  <a:ea typeface="Arial Unicode MS" pitchFamily="34" charset="-128"/>
                  <a:cs typeface="Arial Unicode MS" pitchFamily="34" charset="-128"/>
                </a:rPr>
                <a:t>Title</a:t>
              </a:r>
            </a:p>
            <a:p>
              <a:pPr defTabSz="896017"/>
              <a:r>
                <a:rPr lang="en-GB" dirty="0" smtClean="0">
                  <a:solidFill>
                    <a:srgbClr val="808080"/>
                  </a:solidFill>
                  <a:latin typeface="Arial"/>
                  <a:ea typeface="Arial Unicode MS" pitchFamily="34" charset="-128"/>
                  <a:cs typeface="Arial Unicode MS" pitchFamily="34" charset="-128"/>
                </a:rPr>
                <a:t>Unit of measure</a:t>
              </a:r>
              <a:endParaRPr lang="en-GB" dirty="0">
                <a:solidFill>
                  <a:srgbClr val="808080"/>
                </a:solidFill>
                <a:latin typeface="Arial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21" name="SlideLogoSeparator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8419112" y="6403977"/>
            <a:ext cx="40076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noAutofit/>
          </a:bodyPr>
          <a:lstStyle/>
          <a:p>
            <a:pPr algn="r" defTabSz="895160"/>
            <a:r>
              <a:rPr lang="en-US" sz="1200" dirty="0">
                <a:solidFill>
                  <a:srgbClr val="000000"/>
                </a:solidFill>
                <a:latin typeface="Arial"/>
              </a:rPr>
              <a:t>|</a:t>
            </a:r>
          </a:p>
        </p:txBody>
      </p:sp>
      <p:sp>
        <p:nvSpPr>
          <p:cNvPr id="22" name="Rectangle 21"/>
          <p:cNvSpPr/>
          <p:nvPr/>
        </p:nvSpPr>
        <p:spPr>
          <a:xfrm>
            <a:off x="-10318" y="6239434"/>
            <a:ext cx="8971756" cy="45719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bg2">
                  <a:lumMod val="95000"/>
                </a:schemeClr>
              </a:gs>
            </a:gsLst>
            <a:lin ang="0" scaled="1"/>
            <a:tileRect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0" tIns="45710" rIns="91420" bIns="45710" rtlCol="0" anchor="ctr"/>
          <a:lstStyle/>
          <a:p>
            <a:pPr algn="ctr" defTabSz="896017"/>
            <a:endParaRPr lang="en-US" dirty="0" err="1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925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95160" rtl="0" eaLnBrk="1" fontAlgn="base" hangingPunct="1">
        <a:spcBef>
          <a:spcPct val="0"/>
        </a:spcBef>
        <a:spcAft>
          <a:spcPct val="0"/>
        </a:spcAft>
        <a:tabLst>
          <a:tab pos="361874" algn="l"/>
        </a:tabLst>
        <a:defRPr sz="1900" b="1">
          <a:solidFill>
            <a:schemeClr val="tx2"/>
          </a:solidFill>
          <a:latin typeface="+mj-lt"/>
          <a:ea typeface="Arial Unicode MS" pitchFamily="34" charset="-128"/>
          <a:cs typeface="Arial Unicode MS" pitchFamily="34" charset="-128"/>
        </a:defRPr>
      </a:lvl1pPr>
      <a:lvl2pPr algn="l" defTabSz="89516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16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16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16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102" algn="l" defTabSz="89516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206" algn="l" defTabSz="89516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309" algn="l" defTabSz="89516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413" algn="l" defTabSz="89516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1pPr>
      <a:lvl2pPr marL="193634" indent="-192047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2pPr>
      <a:lvl3pPr marL="457102" indent="-261882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3pPr>
      <a:lvl4pPr marL="614233" indent="-155542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4pPr>
      <a:lvl5pPr marL="749648" indent="-130148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5pPr>
      <a:lvl6pPr marL="749648" indent="-130148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49648" indent="-130148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49648" indent="-130148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49648" indent="-130148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2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06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09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13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16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18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22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24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372637323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46" name="think-cell Slide" r:id="rId9" imgW="360" imgH="360" progId="">
                  <p:embed/>
                </p:oleObj>
              </mc:Choice>
              <mc:Fallback>
                <p:oleObj name="think-cell Slide" r:id="rId9" imgW="360" imgH="360" progId="">
                  <p:embed/>
                  <p:pic>
                    <p:nvPicPr>
                      <p:cNvPr id="0" name="Picture 2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8275" y="1951040"/>
            <a:ext cx="43021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Text</a:t>
            </a:r>
            <a:endParaRPr lang="en-GB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58750" y="230188"/>
            <a:ext cx="8653797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19063" y="26988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400" dirty="0" smtClean="0">
                <a:solidFill>
                  <a:srgbClr val="808080"/>
                </a:solidFill>
                <a:latin typeface="Arial"/>
                <a:ea typeface="Arial Unicode MS" pitchFamily="34" charset="-128"/>
                <a:cs typeface="Arial Unicode MS" pitchFamily="34" charset="-128"/>
              </a:rPr>
              <a:t>TRACKER</a:t>
            </a:r>
            <a:endParaRPr lang="en-GB" sz="1400" dirty="0">
              <a:solidFill>
                <a:srgbClr val="808080"/>
              </a:solidFill>
              <a:latin typeface="Arial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19064" y="531815"/>
            <a:ext cx="86185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sz="1600" dirty="0" smtClean="0">
                <a:solidFill>
                  <a:srgbClr val="808080"/>
                </a:solidFill>
                <a:latin typeface="Arial"/>
                <a:ea typeface="Arial Unicode MS" pitchFamily="34" charset="-128"/>
                <a:cs typeface="Arial Unicode MS" pitchFamily="34" charset="-128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19063" y="6080125"/>
            <a:ext cx="8548687" cy="508000"/>
            <a:chOff x="75" y="3830"/>
            <a:chExt cx="5385" cy="320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30"/>
              <a:ext cx="5385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r>
                <a:rPr lang="en-GB" sz="1000" dirty="0" smtClean="0">
                  <a:solidFill>
                    <a:srgbClr val="000000"/>
                  </a:solidFill>
                  <a:latin typeface="Arial"/>
                  <a:ea typeface="Arial Unicode MS" pitchFamily="34" charset="-128"/>
                  <a:cs typeface="Arial Unicode MS" pitchFamily="34" charset="-128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4"/>
              <a:ext cx="4323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/>
            <a:p>
              <a:pPr marL="609472" indent="-609472" defTabSz="895160">
                <a:tabLst>
                  <a:tab pos="612645" algn="l"/>
                </a:tabLst>
              </a:pPr>
              <a:r>
                <a:rPr lang="en-GB" sz="1000" dirty="0" smtClean="0">
                  <a:solidFill>
                    <a:srgbClr val="000000"/>
                  </a:solidFill>
                  <a:latin typeface="Arial"/>
                  <a:ea typeface="Arial Unicode MS" pitchFamily="34" charset="-128"/>
                  <a:cs typeface="Arial Unicode MS" pitchFamily="34" charset="-128"/>
                </a:rPr>
                <a:t>SOURCE: Source</a:t>
              </a:r>
              <a:endParaRPr lang="en-GB" sz="1000" dirty="0">
                <a:solidFill>
                  <a:srgbClr val="000000"/>
                </a:solidFill>
                <a:latin typeface="Arial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52565" y="1127125"/>
            <a:ext cx="4264025" cy="50800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en-GB" b="1" dirty="0" smtClean="0">
                  <a:solidFill>
                    <a:srgbClr val="000000"/>
                  </a:solidFill>
                  <a:latin typeface="Arial"/>
                  <a:ea typeface="Arial Unicode MS" pitchFamily="34" charset="-128"/>
                  <a:cs typeface="Arial Unicode MS" pitchFamily="34" charset="-128"/>
                </a:rPr>
                <a:t>Title</a:t>
              </a:r>
            </a:p>
            <a:p>
              <a:r>
                <a:rPr lang="en-GB" dirty="0" smtClean="0">
                  <a:solidFill>
                    <a:srgbClr val="808080"/>
                  </a:solidFill>
                  <a:latin typeface="Arial"/>
                  <a:ea typeface="Arial Unicode MS" pitchFamily="34" charset="-128"/>
                  <a:cs typeface="Arial Unicode MS" pitchFamily="34" charset="-128"/>
                </a:rPr>
                <a:t>Unit of measure</a:t>
              </a:r>
              <a:endParaRPr lang="en-GB" dirty="0">
                <a:solidFill>
                  <a:srgbClr val="808080"/>
                </a:solidFill>
                <a:latin typeface="Arial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21" name="SlideLogoSeparator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8419112" y="6403977"/>
            <a:ext cx="40076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noAutofit/>
          </a:bodyPr>
          <a:lstStyle/>
          <a:p>
            <a:pPr algn="r" defTabSz="895160"/>
            <a:r>
              <a:rPr lang="en-US" sz="1200" dirty="0">
                <a:solidFill>
                  <a:srgbClr val="000000"/>
                </a:solidFill>
                <a:latin typeface="Arial"/>
              </a:rPr>
              <a:t>|</a:t>
            </a:r>
          </a:p>
        </p:txBody>
      </p:sp>
      <p:sp>
        <p:nvSpPr>
          <p:cNvPr id="22" name="Rectangle 21"/>
          <p:cNvSpPr/>
          <p:nvPr/>
        </p:nvSpPr>
        <p:spPr>
          <a:xfrm>
            <a:off x="-10318" y="6239434"/>
            <a:ext cx="8971756" cy="45719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bg2">
                  <a:lumMod val="95000"/>
                </a:schemeClr>
              </a:gs>
            </a:gsLst>
            <a:lin ang="0" scaled="1"/>
            <a:tileRect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0" tIns="45710" rIns="91420" bIns="45710" rtlCol="0" anchor="ctr"/>
          <a:lstStyle/>
          <a:p>
            <a:pPr algn="ctr"/>
            <a:endParaRPr lang="en-US" dirty="0" err="1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10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895160" rtl="0" eaLnBrk="1" fontAlgn="base" hangingPunct="1">
        <a:spcBef>
          <a:spcPct val="0"/>
        </a:spcBef>
        <a:spcAft>
          <a:spcPct val="0"/>
        </a:spcAft>
        <a:tabLst>
          <a:tab pos="361874" algn="l"/>
        </a:tabLst>
        <a:defRPr sz="1900" b="1">
          <a:solidFill>
            <a:schemeClr val="tx2"/>
          </a:solidFill>
          <a:latin typeface="+mj-lt"/>
          <a:ea typeface="Arial Unicode MS" pitchFamily="34" charset="-128"/>
          <a:cs typeface="Arial Unicode MS" pitchFamily="34" charset="-128"/>
        </a:defRPr>
      </a:lvl1pPr>
      <a:lvl2pPr algn="l" defTabSz="89516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16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16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16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102" algn="l" defTabSz="89516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206" algn="l" defTabSz="89516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309" algn="l" defTabSz="89516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413" algn="l" defTabSz="895160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1pPr>
      <a:lvl2pPr marL="193634" indent="-192047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2pPr>
      <a:lvl3pPr marL="457102" indent="-261882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3pPr>
      <a:lvl4pPr marL="614233" indent="-155542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4pPr>
      <a:lvl5pPr marL="749648" indent="-130148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  <a:ea typeface="Arial Unicode MS" pitchFamily="34" charset="-128"/>
          <a:cs typeface="Arial Unicode MS" pitchFamily="34" charset="-128"/>
        </a:defRPr>
      </a:lvl5pPr>
      <a:lvl6pPr marL="749648" indent="-130148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49648" indent="-130148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49648" indent="-130148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49648" indent="-130148" algn="l" defTabSz="895160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2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06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09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13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16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18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22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24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 txBox="1">
            <a:spLocks/>
          </p:cNvSpPr>
          <p:nvPr/>
        </p:nvSpPr>
        <p:spPr bwMode="gray">
          <a:xfrm>
            <a:off x="590550" y="295275"/>
            <a:ext cx="837882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3526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53" algn="l"/>
              </a:tabLst>
              <a:defRPr sz="2000" b="1" baseline="0">
                <a:solidFill>
                  <a:schemeClr val="tx2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  <a:lvl2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6481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962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443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925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35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5353" algn="l"/>
              </a:tabLst>
              <a:defRPr/>
            </a:pPr>
            <a:r>
              <a:rPr lang="en-US" i="1" kern="0" dirty="0" smtClean="0">
                <a:solidFill>
                  <a:srgbClr val="00597E"/>
                </a:solidFill>
                <a:latin typeface="Arial"/>
              </a:rPr>
              <a:t>Entry Point Plan: Cluster Hamburg (finfish/shellfish)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597E"/>
                </a:solidFill>
                <a:effectLst/>
                <a:uLnTx/>
                <a:uFillTx/>
                <a:latin typeface="Arial"/>
                <a:ea typeface="+mj-ea"/>
                <a:cs typeface="Arial" panose="020B0604020202020204" pitchFamily="34" charset="0"/>
              </a:rPr>
              <a:t>– Charter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6637338" y="1492250"/>
            <a:ext cx="0" cy="4781550"/>
          </a:xfrm>
          <a:prstGeom prst="line">
            <a:avLst/>
          </a:prstGeom>
          <a:noFill/>
          <a:ln w="9525" cap="flat" cmpd="sng" algn="ctr">
            <a:solidFill>
              <a:srgbClr val="FFFFFF">
                <a:lumMod val="85000"/>
              </a:srgbClr>
            </a:solidFill>
            <a:prstDash val="solid"/>
          </a:ln>
          <a:effectLst/>
        </p:spPr>
      </p:cxnSp>
      <p:sp>
        <p:nvSpPr>
          <p:cNvPr id="24" name="TextBox 42"/>
          <p:cNvSpPr txBox="1">
            <a:spLocks noChangeArrowheads="1"/>
          </p:cNvSpPr>
          <p:nvPr/>
        </p:nvSpPr>
        <p:spPr bwMode="auto">
          <a:xfrm>
            <a:off x="209550" y="1726084"/>
            <a:ext cx="3181350" cy="323165"/>
          </a:xfrm>
          <a:prstGeom prst="rect">
            <a:avLst/>
          </a:prstGeom>
          <a:extLst/>
        </p:spPr>
        <p:txBody>
          <a:bodyPr lIns="0" tIns="0" rIns="0" bIns="0">
            <a:spAutoFit/>
          </a:bodyPr>
          <a:lstStyle>
            <a:lvl1pPr marL="171450" indent="-1714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457200" indent="-1714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US" sz="1050" kern="0" dirty="0" smtClean="0">
              <a:solidFill>
                <a:srgbClr val="000000"/>
              </a:solidFill>
              <a:latin typeface="Arial"/>
            </a:endParaRP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105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 charset="0"/>
            </a:endParaRPr>
          </a:p>
        </p:txBody>
      </p:sp>
      <p:sp>
        <p:nvSpPr>
          <p:cNvPr id="25" name="RbNavigator"/>
          <p:cNvSpPr/>
          <p:nvPr/>
        </p:nvSpPr>
        <p:spPr>
          <a:xfrm>
            <a:off x="188913" y="279400"/>
            <a:ext cx="323850" cy="323850"/>
          </a:xfrm>
          <a:prstGeom prst="rect">
            <a:avLst/>
          </a:prstGeom>
          <a:solidFill>
            <a:srgbClr val="00597E"/>
          </a:solidFill>
          <a:ln w="9525" cap="flat" cmpd="sng" algn="ctr">
            <a:solidFill>
              <a:srgbClr val="00597E"/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1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1.1</a:t>
            </a:r>
            <a:endParaRPr kumimoji="1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88913" y="750888"/>
            <a:ext cx="8710612" cy="549275"/>
          </a:xfrm>
          <a:prstGeom prst="rect">
            <a:avLst/>
          </a:prstGeom>
          <a:solidFill>
            <a:srgbClr val="C7E0FB"/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err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TextBox 51"/>
          <p:cNvSpPr txBox="1">
            <a:spLocks noChangeArrowheads="1"/>
          </p:cNvSpPr>
          <p:nvPr/>
        </p:nvSpPr>
        <p:spPr bwMode="auto">
          <a:xfrm>
            <a:off x="298450" y="838200"/>
            <a:ext cx="85042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 smtClean="0">
                <a:solidFill>
                  <a:srgbClr val="000000"/>
                </a:solidFill>
              </a:rPr>
              <a:t>Facilitate expansion projects to expedite start of production, enabling growth of overall cluster 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734175" y="2172583"/>
            <a:ext cx="1013098" cy="246221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+mn-cs"/>
              </a:rPr>
              <a:t>Sponsors</a:t>
            </a: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+mn-cs"/>
              </a:rPr>
              <a:t>: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82463" y="1354435"/>
            <a:ext cx="2117062" cy="58477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+mn-cs"/>
              </a:rPr>
              <a:t>Initiative owners: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ZA" sz="1100" dirty="0"/>
          </a:p>
          <a:p>
            <a:pPr marL="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MY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734175" y="3860925"/>
            <a:ext cx="2011362" cy="49244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+mn-cs"/>
              </a:rPr>
              <a:t>Other key stakeholders</a:t>
            </a: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+mn-cs"/>
              </a:rPr>
              <a:t>: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+mn-cs"/>
            </a:endParaRPr>
          </a:p>
        </p:txBody>
      </p:sp>
      <p:sp>
        <p:nvSpPr>
          <p:cNvPr id="32" name="TextBox 105"/>
          <p:cNvSpPr txBox="1">
            <a:spLocks noChangeArrowheads="1"/>
          </p:cNvSpPr>
          <p:nvPr/>
        </p:nvSpPr>
        <p:spPr bwMode="auto">
          <a:xfrm>
            <a:off x="209550" y="1307584"/>
            <a:ext cx="20694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srgbClr val="000000"/>
                </a:solidFill>
              </a:rPr>
              <a:t>Current Issues / Challenges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106"/>
          <p:cNvSpPr txBox="1">
            <a:spLocks noChangeArrowheads="1"/>
          </p:cNvSpPr>
          <p:nvPr/>
        </p:nvSpPr>
        <p:spPr bwMode="auto">
          <a:xfrm>
            <a:off x="3436939" y="1307584"/>
            <a:ext cx="146193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Objectives / Targets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4" name="Horizontal Line"/>
          <p:cNvCxnSpPr/>
          <p:nvPr/>
        </p:nvCxnSpPr>
        <p:spPr>
          <a:xfrm>
            <a:off x="188686" y="1676916"/>
            <a:ext cx="3017837" cy="0"/>
          </a:xfrm>
          <a:prstGeom prst="line">
            <a:avLst/>
          </a:prstGeom>
          <a:noFill/>
          <a:ln w="22225" cap="flat" cmpd="sng" algn="ctr">
            <a:solidFill>
              <a:srgbClr val="0066CC"/>
            </a:solidFill>
            <a:prstDash val="solid"/>
            <a:tailEnd type="none" w="lg" len="lg"/>
          </a:ln>
          <a:effectLst/>
        </p:spPr>
      </p:cxnSp>
      <p:cxnSp>
        <p:nvCxnSpPr>
          <p:cNvPr id="35" name="Horizontal Line"/>
          <p:cNvCxnSpPr/>
          <p:nvPr/>
        </p:nvCxnSpPr>
        <p:spPr>
          <a:xfrm>
            <a:off x="3516313" y="1676916"/>
            <a:ext cx="3017838" cy="0"/>
          </a:xfrm>
          <a:prstGeom prst="line">
            <a:avLst/>
          </a:prstGeom>
          <a:noFill/>
          <a:ln w="22225" cap="flat" cmpd="sng" algn="ctr">
            <a:solidFill>
              <a:srgbClr val="0066CC"/>
            </a:solidFill>
            <a:prstDash val="solid"/>
            <a:tailEnd type="none" w="lg" len="lg"/>
          </a:ln>
          <a:effectLst/>
        </p:spPr>
      </p:cxnSp>
      <p:sp>
        <p:nvSpPr>
          <p:cNvPr id="36" name="AutoShape 35"/>
          <p:cNvSpPr>
            <a:spLocks noChangeArrowheads="1"/>
          </p:cNvSpPr>
          <p:nvPr/>
        </p:nvSpPr>
        <p:spPr bwMode="auto">
          <a:xfrm rot="5400000">
            <a:off x="2959895" y="2326481"/>
            <a:ext cx="811212" cy="142875"/>
          </a:xfrm>
          <a:prstGeom prst="triangle">
            <a:avLst>
              <a:gd name="adj" fmla="val 50000"/>
            </a:avLst>
          </a:prstGeom>
          <a:solidFill>
            <a:srgbClr val="C7E0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vert="eaVert" wrap="none" lIns="0" tIns="0" rIns="0"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38" name="Group 11"/>
          <p:cNvGrpSpPr/>
          <p:nvPr/>
        </p:nvGrpSpPr>
        <p:grpSpPr>
          <a:xfrm>
            <a:off x="8420534" y="144218"/>
            <a:ext cx="380348" cy="547417"/>
            <a:chOff x="250825" y="171450"/>
            <a:chExt cx="339725" cy="488950"/>
          </a:xfrm>
          <a:solidFill>
            <a:srgbClr val="00597E"/>
          </a:solidFill>
        </p:grpSpPr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50825" y="171450"/>
              <a:ext cx="339725" cy="488950"/>
            </a:xfrm>
            <a:custGeom>
              <a:avLst/>
              <a:gdLst/>
              <a:ahLst/>
              <a:cxnLst>
                <a:cxn ang="0">
                  <a:pos x="209" y="46"/>
                </a:cxn>
                <a:cxn ang="0">
                  <a:pos x="194" y="41"/>
                </a:cxn>
                <a:cxn ang="0">
                  <a:pos x="119" y="20"/>
                </a:cxn>
                <a:cxn ang="0">
                  <a:pos x="53" y="0"/>
                </a:cxn>
                <a:cxn ang="0">
                  <a:pos x="53" y="0"/>
                </a:cxn>
                <a:cxn ang="0">
                  <a:pos x="51" y="0"/>
                </a:cxn>
                <a:cxn ang="0">
                  <a:pos x="49" y="1"/>
                </a:cxn>
                <a:cxn ang="0">
                  <a:pos x="2" y="37"/>
                </a:cxn>
                <a:cxn ang="0">
                  <a:pos x="2" y="37"/>
                </a:cxn>
                <a:cxn ang="0">
                  <a:pos x="0" y="39"/>
                </a:cxn>
                <a:cxn ang="0">
                  <a:pos x="0" y="42"/>
                </a:cxn>
                <a:cxn ang="0">
                  <a:pos x="0" y="261"/>
                </a:cxn>
                <a:cxn ang="0">
                  <a:pos x="25" y="269"/>
                </a:cxn>
                <a:cxn ang="0">
                  <a:pos x="125" y="297"/>
                </a:cxn>
                <a:cxn ang="0">
                  <a:pos x="161" y="308"/>
                </a:cxn>
                <a:cxn ang="0">
                  <a:pos x="161" y="297"/>
                </a:cxn>
                <a:cxn ang="0">
                  <a:pos x="161" y="87"/>
                </a:cxn>
                <a:cxn ang="0">
                  <a:pos x="25" y="47"/>
                </a:cxn>
                <a:cxn ang="0">
                  <a:pos x="12" y="43"/>
                </a:cxn>
                <a:cxn ang="0">
                  <a:pos x="25" y="33"/>
                </a:cxn>
                <a:cxn ang="0">
                  <a:pos x="44" y="20"/>
                </a:cxn>
                <a:cxn ang="0">
                  <a:pos x="53" y="13"/>
                </a:cxn>
                <a:cxn ang="0">
                  <a:pos x="77" y="20"/>
                </a:cxn>
                <a:cxn ang="0">
                  <a:pos x="194" y="54"/>
                </a:cxn>
                <a:cxn ang="0">
                  <a:pos x="201" y="56"/>
                </a:cxn>
                <a:cxn ang="0">
                  <a:pos x="201" y="273"/>
                </a:cxn>
                <a:cxn ang="0">
                  <a:pos x="201" y="273"/>
                </a:cxn>
                <a:cxn ang="0">
                  <a:pos x="202" y="275"/>
                </a:cxn>
                <a:cxn ang="0">
                  <a:pos x="203" y="277"/>
                </a:cxn>
                <a:cxn ang="0">
                  <a:pos x="205" y="278"/>
                </a:cxn>
                <a:cxn ang="0">
                  <a:pos x="207" y="279"/>
                </a:cxn>
                <a:cxn ang="0">
                  <a:pos x="207" y="279"/>
                </a:cxn>
                <a:cxn ang="0">
                  <a:pos x="209" y="278"/>
                </a:cxn>
                <a:cxn ang="0">
                  <a:pos x="211" y="277"/>
                </a:cxn>
                <a:cxn ang="0">
                  <a:pos x="213" y="275"/>
                </a:cxn>
                <a:cxn ang="0">
                  <a:pos x="214" y="273"/>
                </a:cxn>
                <a:cxn ang="0">
                  <a:pos x="214" y="51"/>
                </a:cxn>
                <a:cxn ang="0">
                  <a:pos x="214" y="51"/>
                </a:cxn>
                <a:cxn ang="0">
                  <a:pos x="211" y="48"/>
                </a:cxn>
                <a:cxn ang="0">
                  <a:pos x="209" y="46"/>
                </a:cxn>
                <a:cxn ang="0">
                  <a:pos x="209" y="46"/>
                </a:cxn>
              </a:cxnLst>
              <a:rect l="0" t="0" r="r" b="b"/>
              <a:pathLst>
                <a:path w="214" h="308">
                  <a:moveTo>
                    <a:pt x="209" y="46"/>
                  </a:moveTo>
                  <a:lnTo>
                    <a:pt x="194" y="41"/>
                  </a:lnTo>
                  <a:lnTo>
                    <a:pt x="119" y="2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1" y="0"/>
                  </a:lnTo>
                  <a:lnTo>
                    <a:pt x="49" y="1"/>
                  </a:lnTo>
                  <a:lnTo>
                    <a:pt x="2" y="37"/>
                  </a:lnTo>
                  <a:lnTo>
                    <a:pt x="2" y="37"/>
                  </a:lnTo>
                  <a:lnTo>
                    <a:pt x="0" y="39"/>
                  </a:lnTo>
                  <a:lnTo>
                    <a:pt x="0" y="42"/>
                  </a:lnTo>
                  <a:lnTo>
                    <a:pt x="0" y="261"/>
                  </a:lnTo>
                  <a:lnTo>
                    <a:pt x="25" y="269"/>
                  </a:lnTo>
                  <a:lnTo>
                    <a:pt x="125" y="297"/>
                  </a:lnTo>
                  <a:lnTo>
                    <a:pt x="161" y="308"/>
                  </a:lnTo>
                  <a:lnTo>
                    <a:pt x="161" y="297"/>
                  </a:lnTo>
                  <a:lnTo>
                    <a:pt x="161" y="87"/>
                  </a:lnTo>
                  <a:lnTo>
                    <a:pt x="25" y="47"/>
                  </a:lnTo>
                  <a:lnTo>
                    <a:pt x="12" y="43"/>
                  </a:lnTo>
                  <a:lnTo>
                    <a:pt x="25" y="33"/>
                  </a:lnTo>
                  <a:lnTo>
                    <a:pt x="44" y="20"/>
                  </a:lnTo>
                  <a:lnTo>
                    <a:pt x="53" y="13"/>
                  </a:lnTo>
                  <a:lnTo>
                    <a:pt x="77" y="20"/>
                  </a:lnTo>
                  <a:lnTo>
                    <a:pt x="194" y="54"/>
                  </a:lnTo>
                  <a:lnTo>
                    <a:pt x="201" y="56"/>
                  </a:lnTo>
                  <a:lnTo>
                    <a:pt x="201" y="273"/>
                  </a:lnTo>
                  <a:lnTo>
                    <a:pt x="201" y="273"/>
                  </a:lnTo>
                  <a:lnTo>
                    <a:pt x="202" y="275"/>
                  </a:lnTo>
                  <a:lnTo>
                    <a:pt x="203" y="277"/>
                  </a:lnTo>
                  <a:lnTo>
                    <a:pt x="205" y="278"/>
                  </a:lnTo>
                  <a:lnTo>
                    <a:pt x="207" y="279"/>
                  </a:lnTo>
                  <a:lnTo>
                    <a:pt x="207" y="279"/>
                  </a:lnTo>
                  <a:lnTo>
                    <a:pt x="209" y="278"/>
                  </a:lnTo>
                  <a:lnTo>
                    <a:pt x="211" y="277"/>
                  </a:lnTo>
                  <a:lnTo>
                    <a:pt x="213" y="275"/>
                  </a:lnTo>
                  <a:lnTo>
                    <a:pt x="214" y="273"/>
                  </a:lnTo>
                  <a:lnTo>
                    <a:pt x="214" y="51"/>
                  </a:lnTo>
                  <a:lnTo>
                    <a:pt x="214" y="51"/>
                  </a:lnTo>
                  <a:lnTo>
                    <a:pt x="211" y="48"/>
                  </a:lnTo>
                  <a:lnTo>
                    <a:pt x="209" y="46"/>
                  </a:lnTo>
                  <a:lnTo>
                    <a:pt x="209" y="4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90513" y="203200"/>
              <a:ext cx="268288" cy="439738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143" y="60"/>
                </a:cxn>
                <a:cxn ang="0">
                  <a:pos x="143" y="277"/>
                </a:cxn>
                <a:cxn ang="0">
                  <a:pos x="169" y="259"/>
                </a:cxn>
                <a:cxn ang="0">
                  <a:pos x="169" y="40"/>
                </a:cxn>
                <a:cxn ang="0">
                  <a:pos x="30" y="0"/>
                </a:cxn>
                <a:cxn ang="0">
                  <a:pos x="0" y="21"/>
                </a:cxn>
              </a:cxnLst>
              <a:rect l="0" t="0" r="r" b="b"/>
              <a:pathLst>
                <a:path w="169" h="277">
                  <a:moveTo>
                    <a:pt x="0" y="21"/>
                  </a:moveTo>
                  <a:lnTo>
                    <a:pt x="143" y="60"/>
                  </a:lnTo>
                  <a:lnTo>
                    <a:pt x="143" y="277"/>
                  </a:lnTo>
                  <a:lnTo>
                    <a:pt x="169" y="259"/>
                  </a:lnTo>
                  <a:lnTo>
                    <a:pt x="169" y="40"/>
                  </a:lnTo>
                  <a:lnTo>
                    <a:pt x="30" y="0"/>
                  </a:lnTo>
                  <a:lnTo>
                    <a:pt x="0" y="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3670300" y="4834981"/>
            <a:ext cx="298450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US" sz="1000" dirty="0" smtClean="0">
              <a:solidFill>
                <a:srgbClr val="000000"/>
              </a:solidFill>
              <a:latin typeface="Arial"/>
              <a:cs typeface="Arial" charset="0"/>
            </a:endParaRPr>
          </a:p>
          <a:p>
            <a:pPr marL="171450" indent="-171450">
              <a:defRPr/>
            </a:pPr>
            <a:endParaRPr lang="en-US" sz="1000" dirty="0" smtClean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09550" y="4650315"/>
            <a:ext cx="169277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Key initiatives required</a:t>
            </a:r>
          </a:p>
        </p:txBody>
      </p:sp>
      <p:cxnSp>
        <p:nvCxnSpPr>
          <p:cNvPr id="88" name="Horizontal Line"/>
          <p:cNvCxnSpPr/>
          <p:nvPr/>
        </p:nvCxnSpPr>
        <p:spPr>
          <a:xfrm>
            <a:off x="275463" y="4650315"/>
            <a:ext cx="6322951" cy="0"/>
          </a:xfrm>
          <a:prstGeom prst="line">
            <a:avLst/>
          </a:prstGeom>
          <a:noFill/>
          <a:ln w="22225" cap="flat" cmpd="sng" algn="ctr">
            <a:solidFill>
              <a:srgbClr val="0066CC"/>
            </a:solidFill>
            <a:prstDash val="solid"/>
            <a:tailEnd type="none" w="lg" len="lg"/>
          </a:ln>
          <a:effectLst/>
        </p:spPr>
      </p:cxnSp>
      <p:sp>
        <p:nvSpPr>
          <p:cNvPr id="89" name="AutoShape 35"/>
          <p:cNvSpPr>
            <a:spLocks noChangeArrowheads="1"/>
          </p:cNvSpPr>
          <p:nvPr/>
        </p:nvSpPr>
        <p:spPr bwMode="auto">
          <a:xfrm rot="10800000">
            <a:off x="2586364" y="4125503"/>
            <a:ext cx="1527594" cy="171357"/>
          </a:xfrm>
          <a:prstGeom prst="triangle">
            <a:avLst>
              <a:gd name="adj" fmla="val 50000"/>
            </a:avLst>
          </a:prstGeom>
          <a:solidFill>
            <a:srgbClr val="C7E0FB"/>
          </a:solidFill>
          <a:ln>
            <a:noFill/>
          </a:ln>
        </p:spPr>
        <p:txBody>
          <a:bodyPr rot="10800000" vert="eaVert" wrap="none" lIns="0" tIns="0" rIns="0"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3704183" y="4314881"/>
            <a:ext cx="1514838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Potential Challenges</a:t>
            </a:r>
          </a:p>
        </p:txBody>
      </p:sp>
    </p:spTree>
    <p:extLst>
      <p:ext uri="{BB962C8B-B14F-4D97-AF65-F5344CB8AC3E}">
        <p14:creationId xmlns:p14="http://schemas.microsoft.com/office/powerpoint/2010/main" val="351294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0719" y="230188"/>
            <a:ext cx="8640000" cy="292388"/>
          </a:xfrm>
        </p:spPr>
        <p:txBody>
          <a:bodyPr/>
          <a:lstStyle/>
          <a:p>
            <a:endParaRPr lang="en-MY" dirty="0"/>
          </a:p>
        </p:txBody>
      </p:sp>
      <p:sp>
        <p:nvSpPr>
          <p:cNvPr id="43" name="Rounded Rectangle 42"/>
          <p:cNvSpPr/>
          <p:nvPr/>
        </p:nvSpPr>
        <p:spPr>
          <a:xfrm>
            <a:off x="-3674" y="522576"/>
            <a:ext cx="8763000" cy="750879"/>
          </a:xfrm>
          <a:prstGeom prst="roundRect">
            <a:avLst/>
          </a:prstGeom>
          <a:solidFill>
            <a:srgbClr val="C7E0F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674830" y="2116743"/>
            <a:ext cx="3200399" cy="1424944"/>
          </a:xfrm>
          <a:prstGeom prst="rect">
            <a:avLst/>
          </a:prstGeom>
          <a:noFill/>
          <a:ln w="28575" cap="flat" cmpd="sng" algn="ctr">
            <a:solidFill>
              <a:srgbClr val="FFFFFF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684933" y="4228771"/>
            <a:ext cx="3200399" cy="1781629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rgbClr val="FFFFFF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-3674" y="1273455"/>
            <a:ext cx="5594475" cy="4723565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rgbClr val="FFFFFF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5684933" y="2116743"/>
            <a:ext cx="3106268" cy="36086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9" tIns="72009" rIns="72009" bIns="72009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539" marR="0" lvl="1" indent="-182539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Tx/>
              <a:buNone/>
              <a:tabLst>
                <a:tab pos="182539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960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SimSun" pitchFamily="2" charset="-122"/>
                <a:cs typeface="Arial"/>
              </a:rPr>
              <a:t>Key stakeholders identified: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2960">
                  <a:lumMod val="60000"/>
                  <a:lumOff val="40000"/>
                </a:srgbClr>
              </a:solidFill>
              <a:effectLst/>
              <a:uLnTx/>
              <a:uFillTx/>
              <a:latin typeface="Arial"/>
              <a:ea typeface="SimSun" pitchFamily="2" charset="-122"/>
              <a:cs typeface="Arial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5694451" y="4236833"/>
            <a:ext cx="3106268" cy="36086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9" tIns="72009" rIns="72009" bIns="72009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960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SimSun" pitchFamily="2" charset="-122"/>
                <a:cs typeface="Arial"/>
              </a:rPr>
              <a:t>Implementation timeframe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2960">
                  <a:lumMod val="60000"/>
                  <a:lumOff val="40000"/>
                </a:srgbClr>
              </a:solidFill>
              <a:effectLst/>
              <a:uLnTx/>
              <a:uFillTx/>
              <a:latin typeface="Arial"/>
              <a:ea typeface="SimSun" pitchFamily="2" charset="-122"/>
              <a:cs typeface="Arial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674830" y="3511128"/>
            <a:ext cx="3200399" cy="725705"/>
          </a:xfrm>
          <a:prstGeom prst="rect">
            <a:avLst/>
          </a:prstGeom>
          <a:noFill/>
          <a:ln w="28575" cap="flat" cmpd="sng" algn="ctr">
            <a:solidFill>
              <a:srgbClr val="FFFFFF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5684933" y="3592077"/>
            <a:ext cx="3106268" cy="36086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9" tIns="72009" rIns="72009" bIns="72009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539" marR="0" lvl="1" indent="-182539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Tx/>
              <a:buNone/>
              <a:tabLst>
                <a:tab pos="182539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960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SimSun" pitchFamily="2" charset="-122"/>
                <a:cs typeface="Arial"/>
              </a:rPr>
              <a:t>Required resources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2960">
                  <a:lumMod val="60000"/>
                  <a:lumOff val="40000"/>
                </a:srgbClr>
              </a:solidFill>
              <a:effectLst/>
              <a:uLnTx/>
              <a:uFillTx/>
              <a:latin typeface="Arial"/>
              <a:ea typeface="SimSun" pitchFamily="2" charset="-122"/>
              <a:cs typeface="Arial"/>
            </a:endParaRPr>
          </a:p>
        </p:txBody>
      </p:sp>
      <p:sp>
        <p:nvSpPr>
          <p:cNvPr id="53" name="TextBox 18"/>
          <p:cNvSpPr txBox="1"/>
          <p:nvPr/>
        </p:nvSpPr>
        <p:spPr>
          <a:xfrm>
            <a:off x="5674830" y="2384747"/>
            <a:ext cx="3272759" cy="108836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977316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ZA" sz="800" dirty="0" smtClean="0"/>
          </a:p>
          <a:p>
            <a:pPr marL="185738" indent="-185738" defTabSz="977316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1000" dirty="0" smtClean="0"/>
          </a:p>
          <a:p>
            <a:pPr marL="185738" indent="-185738" defTabSz="977316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ZA" sz="1000" dirty="0" smtClean="0"/>
          </a:p>
          <a:p>
            <a:pPr marL="185738" marR="0" lvl="0" indent="-185738" algn="l" defTabSz="977316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185738" marR="0" lvl="0" indent="-185738" algn="l" defTabSz="977316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5674830" y="4966104"/>
            <a:ext cx="3106268" cy="36086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9" tIns="72009" rIns="72009" bIns="72009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960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SimSun" pitchFamily="2" charset="-122"/>
                <a:cs typeface="Arial"/>
              </a:rPr>
              <a:t>Key milestones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2960">
                  <a:lumMod val="60000"/>
                  <a:lumOff val="40000"/>
                </a:srgbClr>
              </a:solidFill>
              <a:effectLst/>
              <a:uLnTx/>
              <a:uFillTx/>
              <a:latin typeface="Arial"/>
              <a:ea typeface="SimSun" pitchFamily="2" charset="-122"/>
              <a:cs typeface="Arial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5667001" y="1360479"/>
            <a:ext cx="3200399" cy="725705"/>
          </a:xfrm>
          <a:prstGeom prst="rect">
            <a:avLst/>
          </a:prstGeom>
          <a:noFill/>
          <a:ln w="28575" cap="flat" cmpd="sng" algn="ctr">
            <a:solidFill>
              <a:srgbClr val="FFFFFF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684933" y="1332151"/>
            <a:ext cx="3106268" cy="36086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9" tIns="72009" rIns="72009" bIns="72009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539" marR="0" lvl="1" indent="-182539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buFontTx/>
              <a:buNone/>
              <a:tabLst>
                <a:tab pos="182539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960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SimSun" pitchFamily="2" charset="-122"/>
                <a:cs typeface="Arial"/>
              </a:rPr>
              <a:t>Implementing agency: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2960">
                  <a:lumMod val="60000"/>
                  <a:lumOff val="40000"/>
                </a:srgbClr>
              </a:solidFill>
              <a:effectLst/>
              <a:uLnTx/>
              <a:uFillTx/>
              <a:latin typeface="Arial"/>
              <a:ea typeface="SimSun" pitchFamily="2" charset="-122"/>
              <a:cs typeface="Arial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859588" y="5994288"/>
            <a:ext cx="1846158" cy="680772"/>
            <a:chOff x="122544" y="4403242"/>
            <a:chExt cx="1846158" cy="680772"/>
          </a:xfrm>
        </p:grpSpPr>
        <p:sp>
          <p:nvSpPr>
            <p:cNvPr id="67" name="TextBox 66"/>
            <p:cNvSpPr txBox="1"/>
            <p:nvPr/>
          </p:nvSpPr>
          <p:spPr>
            <a:xfrm>
              <a:off x="201092" y="4403242"/>
              <a:ext cx="546625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Impact:</a:t>
              </a:r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122544" y="4740896"/>
              <a:ext cx="1803575" cy="343118"/>
              <a:chOff x="6923771" y="4805360"/>
              <a:chExt cx="1803575" cy="343118"/>
            </a:xfrm>
          </p:grpSpPr>
          <p:grpSp>
            <p:nvGrpSpPr>
              <p:cNvPr id="83" name="Group 82"/>
              <p:cNvGrpSpPr/>
              <p:nvPr/>
            </p:nvGrpSpPr>
            <p:grpSpPr>
              <a:xfrm>
                <a:off x="6963939" y="4805360"/>
                <a:ext cx="1715503" cy="182880"/>
                <a:chOff x="6963939" y="4738686"/>
                <a:chExt cx="1715503" cy="182880"/>
              </a:xfrm>
            </p:grpSpPr>
            <p:cxnSp>
              <p:nvCxnSpPr>
                <p:cNvPr id="87" name="Straight Connector 86"/>
                <p:cNvCxnSpPr/>
                <p:nvPr/>
              </p:nvCxnSpPr>
              <p:spPr>
                <a:xfrm flipV="1">
                  <a:off x="6973464" y="4831080"/>
                  <a:ext cx="1699628" cy="0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002060"/>
                  </a:solidFill>
                  <a:prstDash val="solid"/>
                </a:ln>
                <a:effectLst/>
              </p:spPr>
            </p:cxnSp>
            <p:cxnSp>
              <p:nvCxnSpPr>
                <p:cNvPr id="88" name="Straight Connector 87"/>
                <p:cNvCxnSpPr/>
                <p:nvPr/>
              </p:nvCxnSpPr>
              <p:spPr>
                <a:xfrm>
                  <a:off x="6963939" y="4738686"/>
                  <a:ext cx="0" cy="18288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002060"/>
                  </a:solidFill>
                  <a:prstDash val="solid"/>
                </a:ln>
                <a:effectLst/>
              </p:spPr>
            </p:cxnSp>
            <p:cxnSp>
              <p:nvCxnSpPr>
                <p:cNvPr id="89" name="Straight Connector 88"/>
                <p:cNvCxnSpPr/>
                <p:nvPr/>
              </p:nvCxnSpPr>
              <p:spPr>
                <a:xfrm>
                  <a:off x="8679442" y="4738686"/>
                  <a:ext cx="0" cy="18288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002060"/>
                  </a:solidFill>
                  <a:prstDash val="solid"/>
                </a:ln>
                <a:effectLst/>
              </p:spPr>
            </p:cxnSp>
            <p:cxnSp>
              <p:nvCxnSpPr>
                <p:cNvPr id="90" name="Straight Connector 89"/>
                <p:cNvCxnSpPr/>
                <p:nvPr/>
              </p:nvCxnSpPr>
              <p:spPr>
                <a:xfrm>
                  <a:off x="7821691" y="4738686"/>
                  <a:ext cx="0" cy="18288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002060"/>
                  </a:solidFill>
                  <a:prstDash val="solid"/>
                </a:ln>
                <a:effectLst/>
              </p:spPr>
            </p:cxnSp>
            <p:cxnSp>
              <p:nvCxnSpPr>
                <p:cNvPr id="91" name="Straight Connector 90"/>
                <p:cNvCxnSpPr/>
                <p:nvPr/>
              </p:nvCxnSpPr>
              <p:spPr>
                <a:xfrm>
                  <a:off x="7392815" y="4761546"/>
                  <a:ext cx="0" cy="13716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002060"/>
                  </a:solidFill>
                  <a:prstDash val="solid"/>
                </a:ln>
                <a:effectLst/>
              </p:spPr>
            </p:cxnSp>
            <p:cxnSp>
              <p:nvCxnSpPr>
                <p:cNvPr id="92" name="Straight Connector 91"/>
                <p:cNvCxnSpPr/>
                <p:nvPr/>
              </p:nvCxnSpPr>
              <p:spPr>
                <a:xfrm>
                  <a:off x="8250567" y="4761546"/>
                  <a:ext cx="0" cy="13716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002060"/>
                  </a:solidFill>
                  <a:prstDash val="solid"/>
                </a:ln>
                <a:effectLst/>
              </p:spPr>
            </p:cxnSp>
          </p:grpSp>
          <p:sp>
            <p:nvSpPr>
              <p:cNvPr id="84" name="TextBox 83"/>
              <p:cNvSpPr txBox="1"/>
              <p:nvPr/>
            </p:nvSpPr>
            <p:spPr>
              <a:xfrm>
                <a:off x="6923771" y="4994590"/>
                <a:ext cx="78548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</a:rPr>
                  <a:t>L</a:t>
                </a: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7771766" y="4994590"/>
                <a:ext cx="107402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</a:rPr>
                  <a:t>M</a:t>
                </a: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8634372" y="4994590"/>
                <a:ext cx="92974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</a:rPr>
                  <a:t>H</a:t>
                </a:r>
              </a:p>
            </p:txBody>
          </p:sp>
        </p:grpSp>
        <p:sp>
          <p:nvSpPr>
            <p:cNvPr id="71" name="Isosceles Triangle 70"/>
            <p:cNvSpPr/>
            <p:nvPr/>
          </p:nvSpPr>
          <p:spPr>
            <a:xfrm flipV="1">
              <a:off x="1787727" y="4596104"/>
              <a:ext cx="180975" cy="146697"/>
            </a:xfrm>
            <a:prstGeom prst="triangl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41963" y="5938284"/>
            <a:ext cx="1803575" cy="718991"/>
            <a:chOff x="122544" y="5423657"/>
            <a:chExt cx="1803575" cy="718991"/>
          </a:xfrm>
        </p:grpSpPr>
        <p:sp>
          <p:nvSpPr>
            <p:cNvPr id="68" name="TextBox 67"/>
            <p:cNvSpPr txBox="1"/>
            <p:nvPr/>
          </p:nvSpPr>
          <p:spPr>
            <a:xfrm>
              <a:off x="146786" y="5423657"/>
              <a:ext cx="1779333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Ease of implementation:</a:t>
              </a:r>
            </a:p>
          </p:txBody>
        </p:sp>
        <p:grpSp>
          <p:nvGrpSpPr>
            <p:cNvPr id="70" name="Group 69"/>
            <p:cNvGrpSpPr/>
            <p:nvPr/>
          </p:nvGrpSpPr>
          <p:grpSpPr>
            <a:xfrm>
              <a:off x="122544" y="5799530"/>
              <a:ext cx="1803575" cy="343118"/>
              <a:chOff x="6923771" y="4805360"/>
              <a:chExt cx="1803575" cy="343118"/>
            </a:xfrm>
          </p:grpSpPr>
          <p:grpSp>
            <p:nvGrpSpPr>
              <p:cNvPr id="73" name="Group 72"/>
              <p:cNvGrpSpPr/>
              <p:nvPr/>
            </p:nvGrpSpPr>
            <p:grpSpPr>
              <a:xfrm>
                <a:off x="6963939" y="4805360"/>
                <a:ext cx="1715503" cy="182880"/>
                <a:chOff x="6963939" y="4738686"/>
                <a:chExt cx="1715503" cy="182880"/>
              </a:xfrm>
            </p:grpSpPr>
            <p:cxnSp>
              <p:nvCxnSpPr>
                <p:cNvPr id="77" name="Straight Connector 76"/>
                <p:cNvCxnSpPr/>
                <p:nvPr/>
              </p:nvCxnSpPr>
              <p:spPr>
                <a:xfrm flipV="1">
                  <a:off x="6973464" y="4831080"/>
                  <a:ext cx="1699628" cy="0"/>
                </a:xfrm>
                <a:prstGeom prst="line">
                  <a:avLst/>
                </a:prstGeom>
                <a:noFill/>
                <a:ln w="38100" cap="flat" cmpd="sng" algn="ctr">
                  <a:solidFill>
                    <a:srgbClr val="002060"/>
                  </a:solidFill>
                  <a:prstDash val="solid"/>
                </a:ln>
                <a:effectLst/>
              </p:spPr>
            </p:cxn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6963939" y="4738686"/>
                  <a:ext cx="0" cy="18288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002060"/>
                  </a:solidFill>
                  <a:prstDash val="solid"/>
                </a:ln>
                <a:effectLst/>
              </p:spPr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8679442" y="4738686"/>
                  <a:ext cx="0" cy="18288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002060"/>
                  </a:solidFill>
                  <a:prstDash val="solid"/>
                </a:ln>
                <a:effectLst/>
              </p:spPr>
            </p:cxnSp>
            <p:cxnSp>
              <p:nvCxnSpPr>
                <p:cNvPr id="80" name="Straight Connector 79"/>
                <p:cNvCxnSpPr/>
                <p:nvPr/>
              </p:nvCxnSpPr>
              <p:spPr>
                <a:xfrm>
                  <a:off x="7821691" y="4738686"/>
                  <a:ext cx="0" cy="18288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002060"/>
                  </a:solidFill>
                  <a:prstDash val="solid"/>
                </a:ln>
                <a:effectLst/>
              </p:spPr>
            </p:cxnSp>
            <p:cxnSp>
              <p:nvCxnSpPr>
                <p:cNvPr id="81" name="Straight Connector 80"/>
                <p:cNvCxnSpPr/>
                <p:nvPr/>
              </p:nvCxnSpPr>
              <p:spPr>
                <a:xfrm>
                  <a:off x="7392815" y="4761546"/>
                  <a:ext cx="0" cy="13716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002060"/>
                  </a:solidFill>
                  <a:prstDash val="solid"/>
                </a:ln>
                <a:effectLst/>
              </p:spPr>
            </p:cxnSp>
            <p:cxnSp>
              <p:nvCxnSpPr>
                <p:cNvPr id="82" name="Straight Connector 81"/>
                <p:cNvCxnSpPr/>
                <p:nvPr/>
              </p:nvCxnSpPr>
              <p:spPr>
                <a:xfrm>
                  <a:off x="8250567" y="4761546"/>
                  <a:ext cx="0" cy="137160"/>
                </a:xfrm>
                <a:prstGeom prst="line">
                  <a:avLst/>
                </a:prstGeom>
                <a:noFill/>
                <a:ln w="28575" cap="flat" cmpd="sng" algn="ctr">
                  <a:solidFill>
                    <a:srgbClr val="002060"/>
                  </a:solidFill>
                  <a:prstDash val="solid"/>
                </a:ln>
                <a:effectLst/>
              </p:spPr>
            </p:cxnSp>
          </p:grpSp>
          <p:sp>
            <p:nvSpPr>
              <p:cNvPr id="74" name="TextBox 73"/>
              <p:cNvSpPr txBox="1"/>
              <p:nvPr/>
            </p:nvSpPr>
            <p:spPr>
              <a:xfrm>
                <a:off x="6923771" y="4994590"/>
                <a:ext cx="78548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</a:rPr>
                  <a:t>L</a:t>
                </a:r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7771766" y="4994590"/>
                <a:ext cx="107402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</a:rPr>
                  <a:t>M</a:t>
                </a:r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8634372" y="4994590"/>
                <a:ext cx="92974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</a:rPr>
                  <a:t>H</a:t>
                </a:r>
              </a:p>
            </p:txBody>
          </p:sp>
        </p:grpSp>
        <p:sp>
          <p:nvSpPr>
            <p:cNvPr id="72" name="Isosceles Triangle 71"/>
            <p:cNvSpPr/>
            <p:nvPr/>
          </p:nvSpPr>
          <p:spPr>
            <a:xfrm flipV="1">
              <a:off x="504206" y="5654750"/>
              <a:ext cx="180975" cy="137160"/>
            </a:xfrm>
            <a:prstGeom prst="triangl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331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USESECONDARYMONITOR" val="True"/>
  <p:tag name="ANSWERNOWSTYLE" val="-1"/>
  <p:tag name="RESPCOUNTERFORMAT" val="0"/>
  <p:tag name="NUMRESPONSES" val="1"/>
  <p:tag name="CHARTVALUEFORMAT" val="0%"/>
  <p:tag name="AUTOUPDATEALIASES" val="True"/>
  <p:tag name="RACEANIMATIONSPEED" val="3"/>
  <p:tag name="MAXRESPONDERS" val="5"/>
  <p:tag name="BUBBLEGROUPING" val="3"/>
  <p:tag name="CUSTOMCELLBACKCOLOR1" val="-657956"/>
  <p:tag name="USESCHEMECOLORS" val="True"/>
  <p:tag name="GRIDOPACITY" val="90"/>
  <p:tag name="GRIDPOSITION" val="1"/>
  <p:tag name="RESETCHARTS" val="True"/>
  <p:tag name="INCLUDEPPT" val="True"/>
  <p:tag name="REALTIMEBACKUP" val="False"/>
  <p:tag name="CHARTSCALE" val="True"/>
  <p:tag name="FIBINCLUDEOTHER" val="True"/>
  <p:tag name="PRRESPONSE3" val="8"/>
  <p:tag name="PRRESPONSE7" val="4"/>
  <p:tag name="SHOWFLASHWARNING" val="True"/>
  <p:tag name="SAVECSVWITHSESSION" val="True"/>
  <p:tag name="COUNTDOWNSTYLE" val="-1"/>
  <p:tag name="INPUTSOURCE" val="1"/>
  <p:tag name="AUTOADVANCE" val="False"/>
  <p:tag name="RACEENDPOINTS" val="100"/>
  <p:tag name="TEAMSINLEADERBOARD" val="5"/>
  <p:tag name="DEFAULTNUMTEAMS" val="5"/>
  <p:tag name="CUSTOMCELLBACKCOLOR3" val="-268652"/>
  <p:tag name="DISPLAYDEVICEID" val="True"/>
  <p:tag name="POLLINGCYCLE" val="2"/>
  <p:tag name="MULTIRESPDIVISOR" val="1"/>
  <p:tag name="INCORRECTPOINTVALUE" val="0"/>
  <p:tag name="ADVANCEDSETTINGSVIEW" val="True"/>
  <p:tag name="PRRESPONSE1" val="10"/>
  <p:tag name="PRRESPONSE6" val="5"/>
  <p:tag name="ALWAYSOPENPOLL" val="False"/>
  <p:tag name="SHOWBARVISIBLE" val="True"/>
  <p:tag name="ANSWERNOWTEXT" val="Answer Now"/>
  <p:tag name="ALLOWDUPLICATES" val="False"/>
  <p:tag name="ROTATIONINTERVAL" val="2"/>
  <p:tag name="PARTICIPANTSINLEADERBOARD" val="5"/>
  <p:tag name="CUSTOMGRIDBACKCOLOR" val="-722948"/>
  <p:tag name="DISPLAYNAME" val="True"/>
  <p:tag name="GRIDSIZE" val="{Width=800, Height=600}"/>
  <p:tag name="PARTLISTDEFAULT" val="0"/>
  <p:tag name="ZEROBASED" val="False"/>
  <p:tag name="FIBDISPLAYKEYWORDS" val="True"/>
  <p:tag name="PRRESPONSE8" val="3"/>
  <p:tag name="THINKCELLPRESENTATIONDONOTDELETE" val="&lt;?xml version=&quot;1.0&quot; encoding=&quot;UTF-16&quot; standalone=&quot;yes&quot;?&gt;&#10;&lt;root reqver=&quot;21047&quot;&gt;&lt;version val=&quot;23045&quot;/&gt;&lt;CPresentation id=&quot;1&quot;&gt;&lt;m_precDefaultNumber&gt;&lt;m_bNumberIsYear val=&quot;0&quot;/&gt;&lt;/m_precDefaultNumber&gt;&lt;m_precDefaultPercent&gt;&lt;m_bNumberIsYear val=&quot;0&quot;/&gt;&lt;/m_precDefaultPercent&gt;&lt;m_precDefaultDate&gt;&lt;m_bNumberIsYear val=&quot;0&quot;/&gt;&lt;/m_precDefaultDate&gt;&lt;m_precDefaultYear&gt;&lt;m_bNumberIsYear val=&quot;0&quot;/&gt;&lt;m_strFormatTime&gt;%Y&lt;/m_strFormatTime&gt;&lt;/m_precDefaultYear&gt;&lt;m_precDefaultQuarter&gt;&lt;m_bNumberIsYear val=&quot;0&quot;/&gt;&lt;m_strFormatTime&gt;Q%5&lt;/m_strFormatTime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m_strFormatTime&gt;%d&lt;/m_strFormatTime&gt;&lt;/m_precDefaultDay&gt;&lt;m_mruColor&gt;&lt;m_vecMRU length=&quot;2&quot;&gt;&lt;elem m_fUsage=&quot;2.71000000000000000000E+000&quot;&gt;&lt;m_msothmcolidx val=&quot;0&quot;/&gt;&lt;m_rgb r=&quot;22&quot; g=&quot;c1&quot; b=&quot;b&quot;/&gt;&lt;m_ppcolschidx tagver0=&quot;23004&quot; tagname0=&quot;m_ppcolschidxUNRECOGNIZED&quot; val=&quot;0&quot;/&gt;&lt;m_nBrightness val=&quot;0&quot;/&gt;&lt;/elem&gt;&lt;elem m_fUsage=&quot;7.29000000000000090000E-001&quot;&gt;&lt;m_msothmcolidx val=&quot;0&quot;/&gt;&lt;m_rgb r=&quot;fd&quot; g=&quot;2&quot; b=&quot;47&quot;/&gt;&lt;m_ppcolschidx tagver0=&quot;23004&quot; tagname0=&quot;m_ppcolschidxUNRECOGNIZED&quot; val=&quot;0&quot;/&gt;&lt;m_nBrightness val=&quot;0&quot;/&gt;&lt;/elem&gt;&lt;/m_vecMRU&gt;&lt;/m_mruColor&gt;&lt;/CPresentation&gt;&lt;/root&gt;"/>
  <p:tag name="BULLETTYPE" val="3"/>
  <p:tag name="BACKUPSESSIONS" val="True"/>
  <p:tag name="RACERSMAXDISPLAYED" val="5"/>
  <p:tag name="BUBBLEVALUEFORMAT" val="0.0"/>
  <p:tag name="DISPLAYDEVICENUMBER" val="True"/>
  <p:tag name="CHARTLABELS" val="1"/>
  <p:tag name="REALTIMEBACKUPPATH" val="(None)"/>
  <p:tag name="PRRESPONSE2" val="9"/>
  <p:tag name="PRRESPONSE10" val="1"/>
  <p:tag name="CSVFORMAT" val="0"/>
  <p:tag name="BACKUPMAINTENANCE" val="7"/>
  <p:tag name="BUBBLENAMEVISIBLE" val="True"/>
  <p:tag name="CUSTOMCELLBACKCOLOR4" val="-8355712"/>
  <p:tag name="INCLUDENONRESPONDERS" val="False"/>
  <p:tag name="FIBDISPLAYRESULTS" val="True"/>
  <p:tag name="PRRESPONSE9" val="2"/>
  <p:tag name="RESPCOUNTERSTYLE" val="-1"/>
  <p:tag name="STDCHART" val="1"/>
  <p:tag name="CUSTOMCELLBACKCOLOR2" val="-13395457"/>
  <p:tag name="ALLOWUSERFEEDBACK" val="True"/>
  <p:tag name="PRRESPONSE4" val="7"/>
  <p:tag name="EXPANDSHOWBAR" val="True"/>
  <p:tag name="SKIPREMAININGRACESLIDES" val="True"/>
  <p:tag name="AUTOSIZEGRID" val="True"/>
  <p:tag name="FIBNUMRESULTS" val="5"/>
  <p:tag name="RESPTABLESTYLE" val="-1"/>
  <p:tag name="CUSTOMCELLFORECOLOR" val="-16777216"/>
  <p:tag name="AUTOADJUSTPARTRANGE" val="True"/>
  <p:tag name="COUNTDOWNSECONDS" val="10"/>
  <p:tag name="CHARTCOLORS" val="1"/>
  <p:tag name="POWERPOINTVERSION" val="14.0"/>
  <p:tag name="CORRECTPOINTVALUE" val="1"/>
  <p:tag name="BUBBLESIZEVISIBLE" val="True"/>
  <p:tag name="REVIEWONLY" val="False"/>
  <p:tag name="GRIDROTATIONINTERVAL" val="2"/>
  <p:tag name="CS" val="1,2"/>
  <p:tag name="PRRESPONSE5" val="6"/>
  <p:tag name="DELIMITERS" val="3.1"/>
  <p:tag name="TPFULLVERSION" val="4.2.3.231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4RTaAjHyEygaBEjBnBUj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4RTaAjHyEygaBEjBnBUj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4RTaAjHyEygaBEjBnBUj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heme/theme1.xml><?xml version="1.0" encoding="utf-8"?>
<a:theme xmlns:a="http://schemas.openxmlformats.org/drawingml/2006/main" name="Firm Format - English (UK)">
  <a:themeElements>
    <a:clrScheme name="Firm Format 2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0066CC"/>
      </a:accent3>
      <a:accent4>
        <a:srgbClr val="002960"/>
      </a:accent4>
      <a:accent5>
        <a:srgbClr val="FF6600"/>
      </a:accent5>
      <a:accent6>
        <a:srgbClr val="808080"/>
      </a:accent6>
      <a:hlink>
        <a:srgbClr val="0066CC"/>
      </a:hlink>
      <a:folHlink>
        <a:srgbClr val="002960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Firm Format - English (UK)">
  <a:themeElements>
    <a:clrScheme name="Firm Format 2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0066CC"/>
      </a:accent3>
      <a:accent4>
        <a:srgbClr val="002960"/>
      </a:accent4>
      <a:accent5>
        <a:srgbClr val="FF6600"/>
      </a:accent5>
      <a:accent6>
        <a:srgbClr val="808080"/>
      </a:accent6>
      <a:hlink>
        <a:srgbClr val="0066CC"/>
      </a:hlink>
      <a:folHlink>
        <a:srgbClr val="002960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Firm Format - English (UK)">
  <a:themeElements>
    <a:clrScheme name="Firm Format 2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0066CC"/>
      </a:accent3>
      <a:accent4>
        <a:srgbClr val="002960"/>
      </a:accent4>
      <a:accent5>
        <a:srgbClr val="FF6600"/>
      </a:accent5>
      <a:accent6>
        <a:srgbClr val="808080"/>
      </a:accent6>
      <a:hlink>
        <a:srgbClr val="0066CC"/>
      </a:hlink>
      <a:folHlink>
        <a:srgbClr val="002960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260f1dc1-6ce0-4315-800b-8537f82ed918">New Projects</Categor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08132B5D7A6C4A9C17E8D11DD7B026" ma:contentTypeVersion="3" ma:contentTypeDescription="Create a new document." ma:contentTypeScope="" ma:versionID="cea74324d1bb4e68b40c58f8fc2d9837">
  <xsd:schema xmlns:xsd="http://www.w3.org/2001/XMLSchema" xmlns:xs="http://www.w3.org/2001/XMLSchema" xmlns:p="http://schemas.microsoft.com/office/2006/metadata/properties" xmlns:ns2="260f1dc1-6ce0-4315-800b-8537f82ed918" xmlns:ns3="6a3cfbd5-4e93-4315-976d-3a5790a2506e" targetNamespace="http://schemas.microsoft.com/office/2006/metadata/properties" ma:root="true" ma:fieldsID="4b59070239627ae7845773cb28bdb022" ns2:_="" ns3:_="">
    <xsd:import namespace="260f1dc1-6ce0-4315-800b-8537f82ed918"/>
    <xsd:import namespace="6a3cfbd5-4e93-4315-976d-3a5790a2506e"/>
    <xsd:element name="properties">
      <xsd:complexType>
        <xsd:sequence>
          <xsd:element name="documentManagement">
            <xsd:complexType>
              <xsd:all>
                <xsd:element ref="ns2:Category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0f1dc1-6ce0-4315-800b-8537f82ed918" elementFormDefault="qualified">
    <xsd:import namespace="http://schemas.microsoft.com/office/2006/documentManagement/types"/>
    <xsd:import namespace="http://schemas.microsoft.com/office/infopath/2007/PartnerControls"/>
    <xsd:element name="Category" ma:index="8" ma:displayName="Category" ma:format="Dropdown" ma:internalName="Category">
      <xsd:simpleType>
        <xsd:restriction base="dms:Choice">
          <xsd:enumeration value="Aquaculture"/>
          <xsd:enumeration value="Aquaculture 3Feet Plan"/>
          <xsd:enumeration value="Aquaculture KPI's"/>
          <xsd:enumeration value="Aquaculture Reports"/>
          <xsd:enumeration value="New Projects"/>
          <xsd:enumeration value="Contacts"/>
          <xsd:enumeration value="Lab Documents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3cfbd5-4e93-4315-976d-3a5790a2506e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7FF3E5E-48DD-4879-BF73-E8725192E5C9}"/>
</file>

<file path=customXml/itemProps2.xml><?xml version="1.0" encoding="utf-8"?>
<ds:datastoreItem xmlns:ds="http://schemas.openxmlformats.org/officeDocument/2006/customXml" ds:itemID="{4A388E3E-A823-4E57-A325-21B15903435F}"/>
</file>

<file path=customXml/itemProps3.xml><?xml version="1.0" encoding="utf-8"?>
<ds:datastoreItem xmlns:ds="http://schemas.openxmlformats.org/officeDocument/2006/customXml" ds:itemID="{7639D467-68CD-45D8-A031-A4CC2E53594E}"/>
</file>

<file path=docProps/app.xml><?xml version="1.0" encoding="utf-8"?>
<Properties xmlns="http://schemas.openxmlformats.org/officeDocument/2006/extended-properties" xmlns:vt="http://schemas.openxmlformats.org/officeDocument/2006/docPropsVTypes">
  <Template>Firm Format - English (UK)</Template>
  <TotalTime>17832</TotalTime>
  <Words>74</Words>
  <Application>Microsoft Office PowerPoint</Application>
  <PresentationFormat>Custom</PresentationFormat>
  <Paragraphs>28</Paragraphs>
  <Slides>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Firm Format - English (UK)</vt:lpstr>
      <vt:lpstr>1_Firm Format - English (UK)</vt:lpstr>
      <vt:lpstr>2_Firm Format - English (UK)</vt:lpstr>
      <vt:lpstr>think-cell Slide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Adrienna Naidoo</dc:creator>
  <cp:lastModifiedBy>Lucia</cp:lastModifiedBy>
  <cp:revision>1172</cp:revision>
  <cp:lastPrinted>2014-05-26T10:34:17Z</cp:lastPrinted>
  <dcterms:created xsi:type="dcterms:W3CDTF">2014-05-08T07:55:05Z</dcterms:created>
  <dcterms:modified xsi:type="dcterms:W3CDTF">2015-02-16T08:11:53Z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le">
    <vt:lpwstr>Title</vt:lpwstr>
  </property>
  <property fmtid="{D5CDD505-2E9C-101B-9397-08002B2CF9AE}" pid="3" name="Final">
    <vt:bool>false</vt:bool>
  </property>
  <property fmtid="{D5CDD505-2E9C-101B-9397-08002B2CF9AE}" pid="4" name="Event">
    <vt:lpwstr/>
  </property>
  <property fmtid="{D5CDD505-2E9C-101B-9397-08002B2CF9AE}" pid="5" name="Delivery Date">
    <vt:lpwstr>Date</vt:lpwstr>
  </property>
  <property fmtid="{D5CDD505-2E9C-101B-9397-08002B2CF9AE}" pid="6" name="docid">
    <vt:lpwstr/>
  </property>
  <property fmtid="{D5CDD505-2E9C-101B-9397-08002B2CF9AE}" pid="7" name="Office2010EditCount">
    <vt:lpwstr>1</vt:lpwstr>
  </property>
  <property fmtid="{D5CDD505-2E9C-101B-9397-08002B2CF9AE}" pid="8" name="Office2003EditCount">
    <vt:lpwstr>0</vt:lpwstr>
  </property>
  <property fmtid="{D5CDD505-2E9C-101B-9397-08002B2CF9AE}" pid="9" name="LastEditedOfficeVersion">
    <vt:lpwstr>Office2010</vt:lpwstr>
  </property>
  <property fmtid="{D5CDD505-2E9C-101B-9397-08002B2CF9AE}" pid="10" name="Office2010WasSaved">
    <vt:lpwstr>1</vt:lpwstr>
  </property>
  <property fmtid="{D5CDD505-2E9C-101B-9397-08002B2CF9AE}" pid="11" name="ContentTypeId">
    <vt:lpwstr>0x010100DD08132B5D7A6C4A9C17E8D11DD7B026</vt:lpwstr>
  </property>
</Properties>
</file>